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3"/>
  </p:notesMasterIdLst>
  <p:sldIdLst>
    <p:sldId id="257" r:id="rId5"/>
    <p:sldId id="260" r:id="rId6"/>
    <p:sldId id="266" r:id="rId7"/>
    <p:sldId id="261" r:id="rId8"/>
    <p:sldId id="262" r:id="rId9"/>
    <p:sldId id="284" r:id="rId10"/>
    <p:sldId id="292" r:id="rId11"/>
    <p:sldId id="285" r:id="rId12"/>
    <p:sldId id="264" r:id="rId13"/>
    <p:sldId id="275" r:id="rId14"/>
    <p:sldId id="286" r:id="rId15"/>
    <p:sldId id="287" r:id="rId16"/>
    <p:sldId id="288" r:id="rId17"/>
    <p:sldId id="289" r:id="rId18"/>
    <p:sldId id="274" r:id="rId19"/>
    <p:sldId id="290" r:id="rId20"/>
    <p:sldId id="291" r:id="rId21"/>
    <p:sldId id="281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49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F5F2"/>
    <a:srgbClr val="DCEA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D87A897-D4B1-41BA-8E5B-431CD2966BB7}">
  <a:tblStyle styleId="{BD87A897-D4B1-41BA-8E5B-431CD2966BB7}" styleName="Blå kors">
    <a:wholeTbl>
      <a:tcTxStyle>
        <a:fontRef idx="minor">
          <a:prstClr val="black"/>
        </a:fontRef>
        <a:schemeClr val="dk2"/>
      </a:tcTxStyle>
      <a:tcStyle>
        <a:tcBdr>
          <a:left>
            <a:ln w="6350" cmpd="sng">
              <a:solidFill>
                <a:schemeClr val="dk1"/>
              </a:solidFill>
            </a:ln>
          </a:left>
          <a:right>
            <a:ln w="6350" cmpd="sng">
              <a:solidFill>
                <a:schemeClr val="dk1"/>
              </a:solidFill>
            </a:ln>
          </a:right>
          <a:top>
            <a:ln w="6350" cmpd="sng">
              <a:solidFill>
                <a:schemeClr val="dk1"/>
              </a:solidFill>
            </a:ln>
          </a:top>
          <a:bottom>
            <a:ln w="6350" cmpd="sng">
              <a:solidFill>
                <a:schemeClr val="dk1"/>
              </a:solidFill>
            </a:ln>
          </a:bottom>
          <a:insideH>
            <a:ln w="6350" cmpd="sng">
              <a:solidFill>
                <a:schemeClr val="dk1"/>
              </a:solidFill>
            </a:ln>
          </a:insideH>
          <a:insideV>
            <a:ln w="6350" cmpd="sng">
              <a:solidFill>
                <a:schemeClr val="dk1"/>
              </a:solidFill>
            </a:ln>
          </a:insideV>
        </a:tcBdr>
        <a:fill>
          <a:noFill/>
        </a:fill>
      </a:tcStyle>
    </a:wholeTbl>
    <a:band2V>
      <a:tcStyle>
        <a:tcBdr/>
        <a:fill>
          <a:solidFill>
            <a:srgbClr val="BED8D6"/>
          </a:solidFill>
        </a:fill>
      </a:tcStyle>
    </a:band2V>
    <a:firstCol>
      <a:tcTxStyle b="on">
        <a:fontRef idx="minor">
          <a:prstClr val="black"/>
        </a:fontRef>
        <a:schemeClr val="dk2"/>
      </a:tcTxStyle>
      <a:tcStyle>
        <a:tcBdr/>
        <a:fill>
          <a:solidFill>
            <a:srgbClr val="BED8D6"/>
          </a:solidFill>
        </a:fill>
      </a:tcStyle>
    </a:firstCol>
    <a:firstRow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41" autoAdjust="0"/>
    <p:restoredTop sz="94660"/>
  </p:normalViewPr>
  <p:slideViewPr>
    <p:cSldViewPr snapToGrid="0" showGuides="1">
      <p:cViewPr varScale="1">
        <p:scale>
          <a:sx n="136" d="100"/>
          <a:sy n="136" d="100"/>
        </p:scale>
        <p:origin x="240" y="1192"/>
      </p:cViewPr>
      <p:guideLst>
        <p:guide orient="horz" pos="1049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2BEF7E-9943-4FCF-8350-B88A10F45970}" type="datetimeFigureOut">
              <a:rPr lang="nb-NO" smtClean="0"/>
              <a:t>06.06.2023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199365-0125-41B1-9352-2ADF518553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28889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">
    <p:bg>
      <p:bgPr>
        <a:solidFill>
          <a:srgbClr val="F7F5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7BB41F05-7F67-48F8-B49D-225D14250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87586-75ED-441C-AE95-61F198037115}" type="datetime1">
              <a:rPr lang="nb-NO" smtClean="0"/>
              <a:t>06.06.2023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AC638843-EE17-4094-9714-23955D296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70DB265D-9F6B-48A0-97D2-7B89AD1E5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2FFC8-FBD3-4AB4-8B59-AD7C28D526CF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6" name="Grafikk 5">
            <a:extLst>
              <a:ext uri="{FF2B5EF4-FFF2-40B4-BE49-F238E27FC236}">
                <a16:creationId xmlns:a16="http://schemas.microsoft.com/office/drawing/2014/main" id="{5549DE27-1FCF-49CD-B278-8DD1D3E4AC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01000" y="2915644"/>
            <a:ext cx="4190400" cy="103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291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81BAA42-0086-48A5-BC6F-A5443167B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327" y="1175779"/>
            <a:ext cx="3061373" cy="984885"/>
          </a:xfrm>
        </p:spPr>
        <p:txBody>
          <a:bodyPr wrap="square">
            <a:spAutoFit/>
          </a:bodyPr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CC3BA55-2749-4A95-A9B0-E9BEF5A63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87C67-AF66-45A0-9CC5-66532788F4FC}" type="datetime1">
              <a:rPr lang="nb-NO" smtClean="0"/>
              <a:t>06.06.2023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680B2DD-6097-4EA7-8940-97798B5A7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FCF2FBC-8AFC-4C8B-8E34-B6F03C5E8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2FFC8-FBD3-4AB4-8B59-AD7C28D526CF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bilde 7">
            <a:extLst>
              <a:ext uri="{FF2B5EF4-FFF2-40B4-BE49-F238E27FC236}">
                <a16:creationId xmlns:a16="http://schemas.microsoft.com/office/drawing/2014/main" id="{963311F9-0EEB-4957-B651-2A4D5751E1B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330909" y="367390"/>
            <a:ext cx="7495021" cy="5361358"/>
          </a:xfrm>
          <a:solidFill>
            <a:schemeClr val="lt2"/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2071374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CC3BA55-2749-4A95-A9B0-E9BEF5A63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564E3-1E5F-4923-AE8C-3227E55E9008}" type="datetime1">
              <a:rPr lang="nb-NO" smtClean="0"/>
              <a:t>06.06.2023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680B2DD-6097-4EA7-8940-97798B5A7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FCF2FBC-8AFC-4C8B-8E34-B6F03C5E8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2FFC8-FBD3-4AB4-8B59-AD7C28D526CF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bilde 7">
            <a:extLst>
              <a:ext uri="{FF2B5EF4-FFF2-40B4-BE49-F238E27FC236}">
                <a16:creationId xmlns:a16="http://schemas.microsoft.com/office/drawing/2014/main" id="{963311F9-0EEB-4957-B651-2A4D5751E1B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330909" y="367390"/>
            <a:ext cx="7495021" cy="5361358"/>
          </a:xfrm>
          <a:solidFill>
            <a:schemeClr val="lt2"/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F1325E34-D799-4B9F-9BDB-0A574E0030A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67966" y="367390"/>
            <a:ext cx="3583132" cy="5361358"/>
          </a:xfrm>
          <a:solidFill>
            <a:schemeClr val="lt2"/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27561904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bilder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CC3BA55-2749-4A95-A9B0-E9BEF5A63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44FF5-5AA9-41EE-ABCD-4E361304138A}" type="datetime1">
              <a:rPr lang="nb-NO" smtClean="0"/>
              <a:t>06.06.2023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680B2DD-6097-4EA7-8940-97798B5A7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FCF2FBC-8AFC-4C8B-8E34-B6F03C5E8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2FFC8-FBD3-4AB4-8B59-AD7C28D526CF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bilde 7">
            <a:extLst>
              <a:ext uri="{FF2B5EF4-FFF2-40B4-BE49-F238E27FC236}">
                <a16:creationId xmlns:a16="http://schemas.microsoft.com/office/drawing/2014/main" id="{963311F9-0EEB-4957-B651-2A4D5751E1B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67966" y="367390"/>
            <a:ext cx="7495021" cy="5361358"/>
          </a:xfrm>
          <a:solidFill>
            <a:schemeClr val="lt2"/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9" name="Plassholder for bilde 7">
            <a:extLst>
              <a:ext uri="{FF2B5EF4-FFF2-40B4-BE49-F238E27FC236}">
                <a16:creationId xmlns:a16="http://schemas.microsoft.com/office/drawing/2014/main" id="{6FDDDA91-DB38-4F9D-AE29-64624BD080C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240902" y="367390"/>
            <a:ext cx="3583132" cy="5361358"/>
          </a:xfrm>
          <a:solidFill>
            <a:schemeClr val="lt2"/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35551060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CC3BA55-2749-4A95-A9B0-E9BEF5A63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B4548-FE81-4CB1-A1E3-0AB9DFA94606}" type="datetime1">
              <a:rPr lang="nb-NO" smtClean="0"/>
              <a:t>06.06.2023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680B2DD-6097-4EA7-8940-97798B5A7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FCF2FBC-8AFC-4C8B-8E34-B6F03C5E8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2FFC8-FBD3-4AB4-8B59-AD7C28D526CF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bilde 7">
            <a:extLst>
              <a:ext uri="{FF2B5EF4-FFF2-40B4-BE49-F238E27FC236}">
                <a16:creationId xmlns:a16="http://schemas.microsoft.com/office/drawing/2014/main" id="{963311F9-0EEB-4957-B651-2A4D5751E1B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67966" y="367390"/>
            <a:ext cx="3583132" cy="5361358"/>
          </a:xfrm>
          <a:solidFill>
            <a:schemeClr val="lt2"/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9" name="Plassholder for bilde 7">
            <a:extLst>
              <a:ext uri="{FF2B5EF4-FFF2-40B4-BE49-F238E27FC236}">
                <a16:creationId xmlns:a16="http://schemas.microsoft.com/office/drawing/2014/main" id="{6FDDDA91-DB38-4F9D-AE29-64624BD080C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240902" y="367390"/>
            <a:ext cx="3583132" cy="5361358"/>
          </a:xfrm>
          <a:solidFill>
            <a:schemeClr val="lt2"/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3F25B434-C81D-45E6-B9F3-A3A9E38E9B2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304434" y="367390"/>
            <a:ext cx="3583132" cy="5361358"/>
          </a:xfrm>
          <a:solidFill>
            <a:schemeClr val="lt2"/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13575150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t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CC3BA55-2749-4A95-A9B0-E9BEF5A63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05B36-0BE6-43BF-BA87-20088A75EBF3}" type="datetime1">
              <a:rPr lang="nb-NO" smtClean="0"/>
              <a:t>06.06.2023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680B2DD-6097-4EA7-8940-97798B5A7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FCF2FBC-8AFC-4C8B-8E34-B6F03C5E8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2FFC8-FBD3-4AB4-8B59-AD7C28D526CF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bilde 7">
            <a:extLst>
              <a:ext uri="{FF2B5EF4-FFF2-40B4-BE49-F238E27FC236}">
                <a16:creationId xmlns:a16="http://schemas.microsoft.com/office/drawing/2014/main" id="{963311F9-0EEB-4957-B651-2A4D5751E1B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67966" y="367390"/>
            <a:ext cx="11456068" cy="5361358"/>
          </a:xfrm>
          <a:solidFill>
            <a:schemeClr val="lt2"/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1770E69E-C743-44D6-9362-904968328C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62353"/>
            <a:ext cx="9144000" cy="738664"/>
          </a:xfrm>
        </p:spPr>
        <p:txBody>
          <a:bodyPr anchor="b"/>
          <a:lstStyle>
            <a:lvl1pPr algn="ctr"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36418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lleside med illustrasjon #1">
    <p:bg>
      <p:bgPr>
        <a:solidFill>
          <a:schemeClr val="dk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 descr="Et bilde som inneholder tekst, idrett, sport&#10;&#10;Automatisk generert beskrivelse">
            <a:extLst>
              <a:ext uri="{FF2B5EF4-FFF2-40B4-BE49-F238E27FC236}">
                <a16:creationId xmlns:a16="http://schemas.microsoft.com/office/drawing/2014/main" id="{C27B9814-F01B-4F3E-9397-D12EA4CEAB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553" y="654490"/>
            <a:ext cx="9886894" cy="4809346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2F295525-D6FF-4E9B-A06B-C9D691586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62353"/>
            <a:ext cx="9144000" cy="738664"/>
          </a:xfrm>
        </p:spPr>
        <p:txBody>
          <a:bodyPr anchor="b"/>
          <a:lstStyle>
            <a:lvl1pPr algn="ctr">
              <a:defRPr sz="4800">
                <a:solidFill>
                  <a:schemeClr val="accent5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46BD9DA-7AAE-4D8D-AC48-ED003AD70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A0DB8-EF9D-4336-86E7-AB4BBBCBD2C5}" type="datetime1">
              <a:rPr lang="nb-NO" smtClean="0"/>
              <a:t>06.06.2023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E8781A2-F4B0-41D5-86B0-29BB8D9AB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F3671F6-4E50-463B-A365-57F401AA1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2FFC8-FBD3-4AB4-8B59-AD7C28D526C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343445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lleside med illustrasjon #2">
    <p:bg>
      <p:bgPr>
        <a:solidFill>
          <a:schemeClr val="dk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 descr="Et bilde som inneholder småmanet&#10;&#10;Automatisk generert beskrivelse">
            <a:extLst>
              <a:ext uri="{FF2B5EF4-FFF2-40B4-BE49-F238E27FC236}">
                <a16:creationId xmlns:a16="http://schemas.microsoft.com/office/drawing/2014/main" id="{7372784B-C811-4FDE-8069-295E9389B3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940" y="228629"/>
            <a:ext cx="9582120" cy="5418896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2F295525-D6FF-4E9B-A06B-C9D691586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62353"/>
            <a:ext cx="9144000" cy="738664"/>
          </a:xfrm>
        </p:spPr>
        <p:txBody>
          <a:bodyPr anchor="b"/>
          <a:lstStyle>
            <a:lvl1pPr algn="ctr">
              <a:defRPr sz="4800">
                <a:solidFill>
                  <a:schemeClr val="accent5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46BD9DA-7AAE-4D8D-AC48-ED003AD70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88306-48DF-4583-96CE-ACDFDA0C5566}" type="datetime1">
              <a:rPr lang="nb-NO" smtClean="0"/>
              <a:t>06.06.2023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E8781A2-F4B0-41D5-86B0-29BB8D9AB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F3671F6-4E50-463B-A365-57F401AA1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2FFC8-FBD3-4AB4-8B59-AD7C28D526C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420338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lleside med mulighet for illustrasjon">
    <p:bg>
      <p:bgPr>
        <a:solidFill>
          <a:schemeClr val="dk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F295525-D6FF-4E9B-A06B-C9D691586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62353"/>
            <a:ext cx="9144000" cy="738664"/>
          </a:xfrm>
        </p:spPr>
        <p:txBody>
          <a:bodyPr anchor="b"/>
          <a:lstStyle>
            <a:lvl1pPr algn="ctr">
              <a:defRPr sz="4800">
                <a:solidFill>
                  <a:schemeClr val="accent5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46BD9DA-7AAE-4D8D-AC48-ED003AD70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550D8-758C-48B4-87D1-E489F0ACE61A}" type="datetime1">
              <a:rPr lang="nb-NO" smtClean="0"/>
              <a:t>06.06.2023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E8781A2-F4B0-41D5-86B0-29BB8D9AB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F3671F6-4E50-463B-A365-57F401AA1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2FFC8-FBD3-4AB4-8B59-AD7C28D526CF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:a16="http://schemas.microsoft.com/office/drawing/2014/main" id="{025E9027-44BA-409D-A209-AAC8C894CBD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04940" y="228628"/>
            <a:ext cx="9582120" cy="5418896"/>
          </a:xfrm>
        </p:spPr>
        <p:txBody>
          <a:bodyPr/>
          <a:lstStyle>
            <a:lvl1pPr>
              <a:defRPr>
                <a:solidFill>
                  <a:schemeClr val="lt2"/>
                </a:solidFill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17983179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g tittel og my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81BAA42-0086-48A5-BC6F-A5443167B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327" y="673166"/>
            <a:ext cx="10160554" cy="492443"/>
          </a:xfrm>
        </p:spPr>
        <p:txBody>
          <a:bodyPr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CC3BA55-2749-4A95-A9B0-E9BEF5A63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C9115-03E3-4FB1-BF69-F362E738290F}" type="datetime1">
              <a:rPr lang="nb-NO" smtClean="0"/>
              <a:t>06.06.2023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680B2DD-6097-4EA7-8940-97798B5A7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FCF2FBC-8AFC-4C8B-8E34-B6F03C5E8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2FFC8-FBD3-4AB4-8B59-AD7C28D526CF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700B8107-AF53-4FDD-8F0C-1781A06A05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6119" y="1671638"/>
            <a:ext cx="10159762" cy="4058853"/>
          </a:xfrm>
        </p:spPr>
        <p:txBody>
          <a:bodyPr>
            <a:normAutofit/>
          </a:bodyPr>
          <a:lstStyle>
            <a:lvl1pPr>
              <a:spcBef>
                <a:spcPts val="10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967482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g tittel og ekstra lit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81BAA42-0086-48A5-BC6F-A5443167B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327" y="673166"/>
            <a:ext cx="10160554" cy="492443"/>
          </a:xfrm>
        </p:spPr>
        <p:txBody>
          <a:bodyPr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CC3BA55-2749-4A95-A9B0-E9BEF5A63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C6111-8327-435B-93B7-BBE8ACE89CD3}" type="datetime1">
              <a:rPr lang="nb-NO" smtClean="0"/>
              <a:t>06.06.2023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680B2DD-6097-4EA7-8940-97798B5A7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FCF2FBC-8AFC-4C8B-8E34-B6F03C5E8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2FFC8-FBD3-4AB4-8B59-AD7C28D526CF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700B8107-AF53-4FDD-8F0C-1781A06A05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6119" y="1671638"/>
            <a:ext cx="10159762" cy="4058853"/>
          </a:xfrm>
        </p:spPr>
        <p:txBody>
          <a:bodyPr>
            <a:normAutofit/>
          </a:bodyPr>
          <a:lstStyle>
            <a:lvl1pPr>
              <a:spcBef>
                <a:spcPts val="1000"/>
              </a:spcBef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6907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med tittel">
    <p:bg>
      <p:bgPr>
        <a:solidFill>
          <a:srgbClr val="F7F5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7BB41F05-7F67-48F8-B49D-225D14250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C9BEF-FAFE-4EE0-A795-C2E95111CEE0}" type="datetime1">
              <a:rPr lang="nb-NO" smtClean="0"/>
              <a:t>06.06.2023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AC638843-EE17-4094-9714-23955D296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70DB265D-9F6B-48A0-97D2-7B89AD1E5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2FFC8-FBD3-4AB4-8B59-AD7C28D526CF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6" name="Grafikk 5">
            <a:extLst>
              <a:ext uri="{FF2B5EF4-FFF2-40B4-BE49-F238E27FC236}">
                <a16:creationId xmlns:a16="http://schemas.microsoft.com/office/drawing/2014/main" id="{5549DE27-1FCF-49CD-B278-8DD1D3E4AC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08800" y="4420165"/>
            <a:ext cx="2174400" cy="538424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863D5DDB-CABD-4225-9F61-B58E114241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3175" y="2894592"/>
            <a:ext cx="11365650" cy="430887"/>
          </a:xfrm>
        </p:spPr>
        <p:txBody>
          <a:bodyPr anchor="b"/>
          <a:lstStyle>
            <a:lvl1pPr algn="ctr">
              <a:defRPr sz="28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950815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g tittel og mye tekst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81BAA42-0086-48A5-BC6F-A5443167B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327" y="673166"/>
            <a:ext cx="10160554" cy="492443"/>
          </a:xfrm>
        </p:spPr>
        <p:txBody>
          <a:bodyPr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CC3BA55-2749-4A95-A9B0-E9BEF5A63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A8C52-C795-4C15-B316-C531DB10A165}" type="datetime1">
              <a:rPr lang="nb-NO" smtClean="0"/>
              <a:t>06.06.2023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680B2DD-6097-4EA7-8940-97798B5A7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FCF2FBC-8AFC-4C8B-8E34-B6F03C5E8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2FFC8-FBD3-4AB4-8B59-AD7C28D526CF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700B8107-AF53-4FDD-8F0C-1781A06A05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6120" y="1671638"/>
            <a:ext cx="4822706" cy="4058853"/>
          </a:xfrm>
        </p:spPr>
        <p:txBody>
          <a:bodyPr>
            <a:normAutofit/>
          </a:bodyPr>
          <a:lstStyle>
            <a:lvl1pPr>
              <a:spcBef>
                <a:spcPts val="10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492C1649-FE4B-4432-92EB-597EC9722F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64932" y="1663012"/>
            <a:ext cx="5360602" cy="4065520"/>
          </a:xfrm>
          <a:solidFill>
            <a:schemeClr val="lt2"/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26954218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rksomhetsområ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CC3BA55-2749-4A95-A9B0-E9BEF5A63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EC7C4-7A93-474C-9A04-8782F4FB8F37}" type="datetime1">
              <a:rPr lang="nb-NO" smtClean="0"/>
              <a:t>06.06.2023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680B2DD-6097-4EA7-8940-97798B5A7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FCF2FBC-8AFC-4C8B-8E34-B6F03C5E8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2FFC8-FBD3-4AB4-8B59-AD7C28D526CF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700B8107-AF53-4FDD-8F0C-1781A06A05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906" y="4279900"/>
            <a:ext cx="3585508" cy="1455353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300"/>
              </a:spcAft>
              <a:defRPr sz="1200"/>
            </a:lvl1pPr>
            <a:lvl2pPr>
              <a:spcAft>
                <a:spcPts val="300"/>
              </a:spcAft>
              <a:defRPr sz="1200"/>
            </a:lvl2pPr>
            <a:lvl3pPr>
              <a:spcAft>
                <a:spcPts val="300"/>
              </a:spcAft>
              <a:defRPr sz="1200"/>
            </a:lvl3pPr>
            <a:lvl4pPr>
              <a:spcAft>
                <a:spcPts val="300"/>
              </a:spcAft>
              <a:defRPr sz="1200"/>
            </a:lvl4pPr>
            <a:lvl5pPr>
              <a:spcAft>
                <a:spcPts val="300"/>
              </a:spcAft>
              <a:defRPr sz="12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0D158DFE-BBF8-4884-B3D7-7EF23C455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119" y="642559"/>
            <a:ext cx="10159762" cy="738664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0" name="Plassholder for bilde 9">
            <a:extLst>
              <a:ext uri="{FF2B5EF4-FFF2-40B4-BE49-F238E27FC236}">
                <a16:creationId xmlns:a16="http://schemas.microsoft.com/office/drawing/2014/main" id="{8E5C66A2-E065-4837-B24D-BE4E37C7AF7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64906" y="1572641"/>
            <a:ext cx="3585508" cy="1999186"/>
          </a:xfrm>
          <a:solidFill>
            <a:schemeClr val="lt2"/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4" name="Plassholder for tekst 13">
            <a:extLst>
              <a:ext uri="{FF2B5EF4-FFF2-40B4-BE49-F238E27FC236}">
                <a16:creationId xmlns:a16="http://schemas.microsoft.com/office/drawing/2014/main" id="{5F4E965B-F911-4F88-827A-670A3466FE5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4906" y="3771975"/>
            <a:ext cx="3585508" cy="30777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Wingdings" panose="05000000000000000000" pitchFamily="2" charset="2"/>
              <a:buNone/>
              <a:defRPr sz="2000" b="1" i="0" u="none" cap="none">
                <a:solidFill>
                  <a:srgbClr val="052766"/>
                </a:solidFill>
                <a:latin typeface="+mn-lt"/>
              </a:defRPr>
            </a:lvl1pPr>
            <a:lvl2pPr marL="530226" indent="-265113" algn="l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Wingdings" panose="05000000000000000000" pitchFamily="2" charset="2"/>
              <a:buChar char="§"/>
              <a:defRPr sz="1200" b="0" i="0" u="none" cap="none">
                <a:solidFill>
                  <a:srgbClr val="052766"/>
                </a:solidFill>
                <a:latin typeface="+mn-lt"/>
              </a:defRPr>
            </a:lvl2pPr>
            <a:lvl3pPr marL="795339" indent="-265113" algn="l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Wingdings" panose="05000000000000000000" pitchFamily="2" charset="2"/>
              <a:buChar char="§"/>
              <a:defRPr sz="1200" b="0" i="0" u="none" cap="none">
                <a:solidFill>
                  <a:srgbClr val="052766"/>
                </a:solidFill>
                <a:latin typeface="+mn-lt"/>
              </a:defRPr>
            </a:lvl3pPr>
            <a:lvl4pPr marL="1060452" indent="-265113" algn="l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Wingdings" panose="05000000000000000000" pitchFamily="2" charset="2"/>
              <a:buChar char="§"/>
              <a:defRPr sz="1200" b="0" i="0" u="none" cap="none">
                <a:solidFill>
                  <a:srgbClr val="052766"/>
                </a:solidFill>
                <a:latin typeface="+mn-lt"/>
              </a:defRPr>
            </a:lvl4pPr>
            <a:lvl5pPr marL="1325565" indent="-265113" algn="l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Wingdings" panose="05000000000000000000" pitchFamily="2" charset="2"/>
              <a:buChar char="§"/>
              <a:defRPr sz="1200" b="0" i="0" u="none" cap="none">
                <a:solidFill>
                  <a:srgbClr val="052766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Virksomhetsområde</a:t>
            </a:r>
          </a:p>
        </p:txBody>
      </p:sp>
      <p:sp>
        <p:nvSpPr>
          <p:cNvPr id="16" name="Plassholder for innhold 2">
            <a:extLst>
              <a:ext uri="{FF2B5EF4-FFF2-40B4-BE49-F238E27FC236}">
                <a16:creationId xmlns:a16="http://schemas.microsoft.com/office/drawing/2014/main" id="{24940DFD-D754-46EB-AF5F-8C182C3F76F0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318524" y="4279900"/>
            <a:ext cx="3585508" cy="1455353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300"/>
              </a:spcAft>
              <a:defRPr sz="1200"/>
            </a:lvl1pPr>
            <a:lvl2pPr>
              <a:spcAft>
                <a:spcPts val="300"/>
              </a:spcAft>
              <a:defRPr sz="1200"/>
            </a:lvl2pPr>
            <a:lvl3pPr>
              <a:spcAft>
                <a:spcPts val="300"/>
              </a:spcAft>
              <a:defRPr sz="1200"/>
            </a:lvl3pPr>
            <a:lvl4pPr>
              <a:spcAft>
                <a:spcPts val="300"/>
              </a:spcAft>
              <a:defRPr sz="1200"/>
            </a:lvl4pPr>
            <a:lvl5pPr>
              <a:spcAft>
                <a:spcPts val="300"/>
              </a:spcAft>
              <a:defRPr sz="12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7" name="Plassholder for bilde 9">
            <a:extLst>
              <a:ext uri="{FF2B5EF4-FFF2-40B4-BE49-F238E27FC236}">
                <a16:creationId xmlns:a16="http://schemas.microsoft.com/office/drawing/2014/main" id="{AEF51A21-89E9-482C-91A9-E789B35737B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318524" y="1572641"/>
            <a:ext cx="3585508" cy="1999186"/>
          </a:xfrm>
          <a:solidFill>
            <a:schemeClr val="lt2"/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8" name="Plassholder for tekst 13">
            <a:extLst>
              <a:ext uri="{FF2B5EF4-FFF2-40B4-BE49-F238E27FC236}">
                <a16:creationId xmlns:a16="http://schemas.microsoft.com/office/drawing/2014/main" id="{05ACD8FE-1B49-4A4A-BC1B-EBA8E19FF33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18524" y="3771975"/>
            <a:ext cx="3585508" cy="30777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Wingdings" panose="05000000000000000000" pitchFamily="2" charset="2"/>
              <a:buNone/>
              <a:defRPr sz="2000" b="1" i="0" u="none" cap="none">
                <a:solidFill>
                  <a:srgbClr val="052766"/>
                </a:solidFill>
                <a:latin typeface="+mn-lt"/>
              </a:defRPr>
            </a:lvl1pPr>
            <a:lvl2pPr marL="530226" indent="-265113" algn="l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Wingdings" panose="05000000000000000000" pitchFamily="2" charset="2"/>
              <a:buChar char="§"/>
              <a:defRPr sz="1200" b="0" i="0" u="none" cap="none">
                <a:solidFill>
                  <a:srgbClr val="052766"/>
                </a:solidFill>
                <a:latin typeface="+mn-lt"/>
              </a:defRPr>
            </a:lvl2pPr>
            <a:lvl3pPr marL="795339" indent="-265113" algn="l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Wingdings" panose="05000000000000000000" pitchFamily="2" charset="2"/>
              <a:buChar char="§"/>
              <a:defRPr sz="1200" b="0" i="0" u="none" cap="none">
                <a:solidFill>
                  <a:srgbClr val="052766"/>
                </a:solidFill>
                <a:latin typeface="+mn-lt"/>
              </a:defRPr>
            </a:lvl3pPr>
            <a:lvl4pPr marL="1060452" indent="-265113" algn="l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Wingdings" panose="05000000000000000000" pitchFamily="2" charset="2"/>
              <a:buChar char="§"/>
              <a:defRPr sz="1200" b="0" i="0" u="none" cap="none">
                <a:solidFill>
                  <a:srgbClr val="052766"/>
                </a:solidFill>
                <a:latin typeface="+mn-lt"/>
              </a:defRPr>
            </a:lvl4pPr>
            <a:lvl5pPr marL="1325565" indent="-265113" algn="l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Wingdings" panose="05000000000000000000" pitchFamily="2" charset="2"/>
              <a:buChar char="§"/>
              <a:defRPr sz="1200" b="0" i="0" u="none" cap="none">
                <a:solidFill>
                  <a:srgbClr val="052766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Virksomhetsområde</a:t>
            </a:r>
          </a:p>
        </p:txBody>
      </p:sp>
      <p:sp>
        <p:nvSpPr>
          <p:cNvPr id="19" name="Plassholder for innhold 2">
            <a:extLst>
              <a:ext uri="{FF2B5EF4-FFF2-40B4-BE49-F238E27FC236}">
                <a16:creationId xmlns:a16="http://schemas.microsoft.com/office/drawing/2014/main" id="{6458F632-9152-4F20-A07E-4E06489A1518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8243086" y="4279900"/>
            <a:ext cx="3585508" cy="1455353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300"/>
              </a:spcAft>
              <a:defRPr sz="1200"/>
            </a:lvl1pPr>
            <a:lvl2pPr>
              <a:spcAft>
                <a:spcPts val="300"/>
              </a:spcAft>
              <a:defRPr sz="1200"/>
            </a:lvl2pPr>
            <a:lvl3pPr>
              <a:spcAft>
                <a:spcPts val="300"/>
              </a:spcAft>
              <a:defRPr sz="1200"/>
            </a:lvl3pPr>
            <a:lvl4pPr>
              <a:spcAft>
                <a:spcPts val="300"/>
              </a:spcAft>
              <a:defRPr sz="1200"/>
            </a:lvl4pPr>
            <a:lvl5pPr>
              <a:spcAft>
                <a:spcPts val="300"/>
              </a:spcAft>
              <a:defRPr sz="12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20" name="Plassholder for bilde 9">
            <a:extLst>
              <a:ext uri="{FF2B5EF4-FFF2-40B4-BE49-F238E27FC236}">
                <a16:creationId xmlns:a16="http://schemas.microsoft.com/office/drawing/2014/main" id="{62D83901-77B3-473C-8AC7-2D6722AEE71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243086" y="1572641"/>
            <a:ext cx="3585508" cy="1999186"/>
          </a:xfrm>
          <a:solidFill>
            <a:schemeClr val="lt2"/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21" name="Plassholder for tekst 13">
            <a:extLst>
              <a:ext uri="{FF2B5EF4-FFF2-40B4-BE49-F238E27FC236}">
                <a16:creationId xmlns:a16="http://schemas.microsoft.com/office/drawing/2014/main" id="{916EE039-12FA-4D63-BD3C-B7F4A4B128F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43086" y="3771975"/>
            <a:ext cx="3585508" cy="30777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Wingdings" panose="05000000000000000000" pitchFamily="2" charset="2"/>
              <a:buNone/>
              <a:defRPr sz="2000" b="1" i="0" u="none" cap="none">
                <a:solidFill>
                  <a:srgbClr val="052766"/>
                </a:solidFill>
                <a:latin typeface="+mn-lt"/>
              </a:defRPr>
            </a:lvl1pPr>
            <a:lvl2pPr marL="530226" indent="-265113" algn="l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Wingdings" panose="05000000000000000000" pitchFamily="2" charset="2"/>
              <a:buChar char="§"/>
              <a:defRPr sz="1200" b="0" i="0" u="none" cap="none">
                <a:solidFill>
                  <a:srgbClr val="052766"/>
                </a:solidFill>
                <a:latin typeface="+mn-lt"/>
              </a:defRPr>
            </a:lvl2pPr>
            <a:lvl3pPr marL="795339" indent="-265113" algn="l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Wingdings" panose="05000000000000000000" pitchFamily="2" charset="2"/>
              <a:buChar char="§"/>
              <a:defRPr sz="1200" b="0" i="0" u="none" cap="none">
                <a:solidFill>
                  <a:srgbClr val="052766"/>
                </a:solidFill>
                <a:latin typeface="+mn-lt"/>
              </a:defRPr>
            </a:lvl3pPr>
            <a:lvl4pPr marL="1060452" indent="-265113" algn="l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Wingdings" panose="05000000000000000000" pitchFamily="2" charset="2"/>
              <a:buChar char="§"/>
              <a:defRPr sz="1200" b="0" i="0" u="none" cap="none">
                <a:solidFill>
                  <a:srgbClr val="052766"/>
                </a:solidFill>
                <a:latin typeface="+mn-lt"/>
              </a:defRPr>
            </a:lvl4pPr>
            <a:lvl5pPr marL="1325565" indent="-265113" algn="l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Wingdings" panose="05000000000000000000" pitchFamily="2" charset="2"/>
              <a:buChar char="§"/>
              <a:defRPr sz="1200" b="0" i="0" u="none" cap="none">
                <a:solidFill>
                  <a:srgbClr val="052766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Virksomhetsområde</a:t>
            </a:r>
          </a:p>
        </p:txBody>
      </p:sp>
    </p:spTree>
    <p:extLst>
      <p:ext uri="{BB962C8B-B14F-4D97-AF65-F5344CB8AC3E}">
        <p14:creationId xmlns:p14="http://schemas.microsoft.com/office/powerpoint/2010/main" val="1823625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 mindr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81BAA42-0086-48A5-BC6F-A5443167B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572" y="1150379"/>
            <a:ext cx="6603309" cy="430887"/>
          </a:xfrm>
        </p:spPr>
        <p:txBody>
          <a:bodyPr/>
          <a:lstStyle>
            <a:lvl1pPr>
              <a:defRPr sz="28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CC3BA55-2749-4A95-A9B0-E9BEF5A63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563B-E073-47D6-8C69-DC3AA0759437}" type="datetime1">
              <a:rPr lang="nb-NO" smtClean="0"/>
              <a:t>06.06.2023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680B2DD-6097-4EA7-8940-97798B5A7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FCF2FBC-8AFC-4C8B-8E34-B6F03C5E8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2FFC8-FBD3-4AB4-8B59-AD7C28D526CF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bilde 7">
            <a:extLst>
              <a:ext uri="{FF2B5EF4-FFF2-40B4-BE49-F238E27FC236}">
                <a16:creationId xmlns:a16="http://schemas.microsoft.com/office/drawing/2014/main" id="{963311F9-0EEB-4957-B651-2A4D5751E1B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67966" y="367390"/>
            <a:ext cx="3583132" cy="5361358"/>
          </a:xfrm>
          <a:solidFill>
            <a:schemeClr val="lt2"/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E7AC08D7-7359-4FFB-89C2-07B2E6023B37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572571" y="2310063"/>
            <a:ext cx="6603310" cy="3420428"/>
          </a:xfrm>
        </p:spPr>
        <p:txBody>
          <a:bodyPr>
            <a:normAutofit/>
          </a:bodyPr>
          <a:lstStyle>
            <a:lvl1pPr>
              <a:spcBef>
                <a:spcPts val="22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54194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81BAA42-0086-48A5-BC6F-A5443167B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327" y="673166"/>
            <a:ext cx="10160554" cy="492443"/>
          </a:xfrm>
        </p:spPr>
        <p:txBody>
          <a:bodyPr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CC3BA55-2749-4A95-A9B0-E9BEF5A63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B4C4B-0DFB-4AF4-AB5E-5797DEA6485D}" type="datetime1">
              <a:rPr lang="nb-NO" smtClean="0"/>
              <a:t>06.06.2023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680B2DD-6097-4EA7-8940-97798B5A7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FCF2FBC-8AFC-4C8B-8E34-B6F03C5E8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2FFC8-FBD3-4AB4-8B59-AD7C28D526CF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8867B0DE-BA85-4040-A3F7-4FAFA0CCD1E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5327" y="280893"/>
            <a:ext cx="10160554" cy="246221"/>
          </a:xfrm>
        </p:spPr>
        <p:txBody>
          <a:bodyPr>
            <a:spAutoFit/>
          </a:bodyPr>
          <a:lstStyle>
            <a:lvl1pPr marL="0" indent="0">
              <a:buNone/>
              <a:defRPr sz="1600" spc="80" baseline="0"/>
            </a:lvl1pPr>
          </a:lstStyle>
          <a:p>
            <a:pPr lvl="0"/>
            <a:r>
              <a:rPr lang="nb-NO" dirty="0"/>
              <a:t>STIKKTITTEL</a:t>
            </a:r>
          </a:p>
        </p:txBody>
      </p:sp>
      <p:sp>
        <p:nvSpPr>
          <p:cNvPr id="10" name="Plassholder for tabell 9">
            <a:extLst>
              <a:ext uri="{FF2B5EF4-FFF2-40B4-BE49-F238E27FC236}">
                <a16:creationId xmlns:a16="http://schemas.microsoft.com/office/drawing/2014/main" id="{A853BE4A-CBCB-4AA2-AF3D-3341AE43F07E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1016119" y="1671639"/>
            <a:ext cx="10159762" cy="4058853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b-NO"/>
              <a:t>Klikk ikonet for å legge til en tabell</a:t>
            </a:r>
          </a:p>
        </p:txBody>
      </p:sp>
    </p:spTree>
    <p:extLst>
      <p:ext uri="{BB962C8B-B14F-4D97-AF65-F5344CB8AC3E}">
        <p14:creationId xmlns:p14="http://schemas.microsoft.com/office/powerpoint/2010/main" val="10724170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kside">
    <p:bg>
      <p:bgPr>
        <a:solidFill>
          <a:schemeClr val="dk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46BD9DA-7AAE-4D8D-AC48-ED003AD70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E8CBE-5291-4F5B-9BD4-843625AC6CEE}" type="datetime1">
              <a:rPr lang="nb-NO" smtClean="0"/>
              <a:t>06.06.2023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E8781A2-F4B0-41D5-86B0-29BB8D9AB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F3671F6-4E50-463B-A365-57F401AA1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2FFC8-FBD3-4AB4-8B59-AD7C28D526CF}" type="slidenum">
              <a:rPr lang="nb-NO" smtClean="0"/>
              <a:t>‹#›</a:t>
            </a:fld>
            <a:endParaRPr lang="nb-NO"/>
          </a:p>
        </p:txBody>
      </p:sp>
      <p:sp>
        <p:nvSpPr>
          <p:cNvPr id="9" name="Tittel 6">
            <a:extLst>
              <a:ext uri="{FF2B5EF4-FFF2-40B4-BE49-F238E27FC236}">
                <a16:creationId xmlns:a16="http://schemas.microsoft.com/office/drawing/2014/main" id="{55479250-627A-4D9F-88F8-41609C04A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119" y="704393"/>
            <a:ext cx="3234794" cy="276999"/>
          </a:xfrm>
        </p:spPr>
        <p:txBody>
          <a:bodyPr/>
          <a:lstStyle>
            <a:lvl1pPr>
              <a:defRPr sz="1800" b="1">
                <a:solidFill>
                  <a:schemeClr val="accent5"/>
                </a:solidFill>
                <a:latin typeface="+mn-lt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3" name="Plassholder for tekst 10">
            <a:extLst>
              <a:ext uri="{FF2B5EF4-FFF2-40B4-BE49-F238E27FC236}">
                <a16:creationId xmlns:a16="http://schemas.microsoft.com/office/drawing/2014/main" id="{9B8BED1B-4452-41F8-A453-49CB1780324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16119" y="1420043"/>
            <a:ext cx="3234794" cy="21082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700"/>
              </a:spcAft>
              <a:buNone/>
              <a:defRPr sz="1800">
                <a:solidFill>
                  <a:schemeClr val="accent5"/>
                </a:solidFill>
              </a:defRPr>
            </a:lvl1pPr>
            <a:lvl2pPr marL="265113" indent="0">
              <a:buNone/>
              <a:defRPr>
                <a:solidFill>
                  <a:schemeClr val="accent5"/>
                </a:solidFill>
              </a:defRPr>
            </a:lvl2pPr>
            <a:lvl3pPr>
              <a:defRPr>
                <a:solidFill>
                  <a:schemeClr val="accent5"/>
                </a:solidFill>
              </a:defRPr>
            </a:lvl3pPr>
            <a:lvl4pPr>
              <a:defRPr>
                <a:solidFill>
                  <a:schemeClr val="accent5"/>
                </a:solidFill>
              </a:defRPr>
            </a:lvl4pPr>
            <a:lvl5pPr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2927624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F04EA630-C7FB-4B1A-9C04-3E94246BE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71F24-449F-4439-AEAB-CF87175F9E39}" type="datetime1">
              <a:rPr lang="nb-NO" smtClean="0"/>
              <a:t>06.06.2023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32253078-7284-4BF5-9FDE-146DDE4BB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3879C2AA-8029-43A5-B50F-48E5FD014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2FFC8-FBD3-4AB4-8B59-AD7C28D526C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452781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 (hvit)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F04EA630-C7FB-4B1A-9C04-3E94246BE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71F24-449F-4439-AEAB-CF87175F9E39}" type="datetime1">
              <a:rPr lang="nb-NO" smtClean="0"/>
              <a:t>06.06.2023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32253078-7284-4BF5-9FDE-146DDE4BB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3879C2AA-8029-43A5-B50F-48E5FD014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2FFC8-FBD3-4AB4-8B59-AD7C28D526C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03584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bg>
      <p:bgPr>
        <a:solidFill>
          <a:schemeClr val="dk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F295525-D6FF-4E9B-A06B-C9D691586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46434"/>
            <a:ext cx="9144000" cy="738664"/>
          </a:xfrm>
        </p:spPr>
        <p:txBody>
          <a:bodyPr anchor="b"/>
          <a:lstStyle>
            <a:lvl1pPr algn="ctr">
              <a:defRPr sz="4800">
                <a:solidFill>
                  <a:schemeClr val="accent5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FB0D84DA-1ACB-4BA9-A836-A5C65F3875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211513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46BD9DA-7AAE-4D8D-AC48-ED003AD70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41E8B-BA1A-4ADC-B3F9-0F6706066114}" type="datetime1">
              <a:rPr lang="nb-NO" smtClean="0"/>
              <a:t>06.06.2023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E8781A2-F4B0-41D5-86B0-29BB8D9AB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F3671F6-4E50-463B-A365-57F401AA1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2FFC8-FBD3-4AB4-8B59-AD7C28D526C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42432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81BAA42-0086-48A5-BC6F-A5443167B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A251FCA-25ED-4A2A-A65E-F4E7E77E40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CC3BA55-2749-4A95-A9B0-E9BEF5A63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EE2EB-7E71-4A04-99F5-76A7B7251804}" type="datetime1">
              <a:rPr lang="nb-NO" smtClean="0"/>
              <a:t>06.06.2023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680B2DD-6097-4EA7-8940-97798B5A7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FCF2FBC-8AFC-4C8B-8E34-B6F03C5E8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2FFC8-FBD3-4AB4-8B59-AD7C28D526C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11296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81BAA42-0086-48A5-BC6F-A5443167B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798" y="335515"/>
            <a:ext cx="4825083" cy="1477328"/>
          </a:xfrm>
        </p:spPr>
        <p:txBody>
          <a:bodyPr anchor="b"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A251FCA-25ED-4A2A-A65E-F4E7E77E40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0797" y="2167188"/>
            <a:ext cx="4825084" cy="3561668"/>
          </a:xfrm>
        </p:spPr>
        <p:txBody>
          <a:bodyPr/>
          <a:lstStyle>
            <a:lvl1pPr marL="457200" indent="-457200">
              <a:spcBef>
                <a:spcPts val="1700"/>
              </a:spcBef>
              <a:buFont typeface="+mj-lt"/>
              <a:buAutoNum type="arabicPeriod"/>
              <a:defRPr/>
            </a:lvl1pPr>
            <a:lvl2pPr marL="722313" indent="-457200">
              <a:buFont typeface="+mj-lt"/>
              <a:buAutoNum type="arabicPeriod"/>
              <a:defRPr/>
            </a:lvl2pPr>
            <a:lvl3pPr marL="987426" indent="-457200">
              <a:buFont typeface="+mj-lt"/>
              <a:buAutoNum type="arabicPeriod"/>
              <a:defRPr/>
            </a:lvl3pPr>
            <a:lvl4pPr marL="1252539" indent="-457200">
              <a:buFont typeface="+mj-lt"/>
              <a:buAutoNum type="arabicPeriod"/>
              <a:defRPr/>
            </a:lvl4pPr>
            <a:lvl5pPr marL="1517652" indent="-457200">
              <a:buFont typeface="+mj-lt"/>
              <a:buAutoNum type="arabicPeriod"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CC3BA55-2749-4A95-A9B0-E9BEF5A63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66109-A53D-4815-B5D8-F2D795B82AC8}" type="datetime1">
              <a:rPr lang="nb-NO" smtClean="0"/>
              <a:t>06.06.2023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680B2DD-6097-4EA7-8940-97798B5A7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FCF2FBC-8AFC-4C8B-8E34-B6F03C5E8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2FFC8-FBD3-4AB4-8B59-AD7C28D526CF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78F59F82-BFDF-45A2-8B98-695E86AFB1B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67966" y="367390"/>
            <a:ext cx="5361466" cy="5361466"/>
          </a:xfrm>
          <a:solidFill>
            <a:schemeClr val="lt2"/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3133650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uten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81BAA42-0086-48A5-BC6F-A5443167B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327" y="1074179"/>
            <a:ext cx="10160554" cy="738664"/>
          </a:xfrm>
        </p:spPr>
        <p:txBody>
          <a:bodyPr anchor="b"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A251FCA-25ED-4A2A-A65E-F4E7E77E40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5327" y="2167188"/>
            <a:ext cx="10160554" cy="3418793"/>
          </a:xfrm>
        </p:spPr>
        <p:txBody>
          <a:bodyPr numCol="2" spcCol="504000"/>
          <a:lstStyle>
            <a:lvl1pPr marL="457200" indent="-457200">
              <a:spcBef>
                <a:spcPts val="1700"/>
              </a:spcBef>
              <a:buFont typeface="+mj-lt"/>
              <a:buAutoNum type="arabicPeriod"/>
              <a:defRPr/>
            </a:lvl1pPr>
            <a:lvl2pPr marL="722313" indent="-457200">
              <a:buFont typeface="+mj-lt"/>
              <a:buAutoNum type="arabicPeriod"/>
              <a:defRPr/>
            </a:lvl2pPr>
            <a:lvl3pPr marL="987426" indent="-457200">
              <a:buFont typeface="+mj-lt"/>
              <a:buAutoNum type="arabicPeriod"/>
              <a:defRPr/>
            </a:lvl3pPr>
            <a:lvl4pPr marL="1252539" indent="-457200">
              <a:buFont typeface="+mj-lt"/>
              <a:buAutoNum type="arabicPeriod"/>
              <a:defRPr/>
            </a:lvl4pPr>
            <a:lvl5pPr marL="1517652" indent="-457200">
              <a:buFont typeface="+mj-lt"/>
              <a:buAutoNum type="arabicPeriod"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CC3BA55-2749-4A95-A9B0-E9BEF5A63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5393-8AB2-4EC8-86C3-37EB1DB5147E}" type="datetime1">
              <a:rPr lang="nb-NO" smtClean="0"/>
              <a:t>06.06.2023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680B2DD-6097-4EA7-8940-97798B5A7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FCF2FBC-8AFC-4C8B-8E34-B6F03C5E8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2FFC8-FBD3-4AB4-8B59-AD7C28D526C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74727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81BAA42-0086-48A5-BC6F-A5443167B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572" y="1150379"/>
            <a:ext cx="6603309" cy="646331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A251FCA-25ED-4A2A-A65E-F4E7E77E40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571" y="2310063"/>
            <a:ext cx="6603309" cy="341868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CC3BA55-2749-4A95-A9B0-E9BEF5A63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42F1A-1EC3-416D-84A5-C0551629C7C0}" type="datetime1">
              <a:rPr lang="nb-NO" smtClean="0"/>
              <a:t>06.06.2023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680B2DD-6097-4EA7-8940-97798B5A7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FCF2FBC-8AFC-4C8B-8E34-B6F03C5E8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2FFC8-FBD3-4AB4-8B59-AD7C28D526CF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bilde 7">
            <a:extLst>
              <a:ext uri="{FF2B5EF4-FFF2-40B4-BE49-F238E27FC236}">
                <a16:creationId xmlns:a16="http://schemas.microsoft.com/office/drawing/2014/main" id="{963311F9-0EEB-4957-B651-2A4D5751E1B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67966" y="367390"/>
            <a:ext cx="3583132" cy="5361358"/>
          </a:xfrm>
          <a:solidFill>
            <a:schemeClr val="lt2"/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2914853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overskrift">
    <p:bg>
      <p:bgPr>
        <a:solidFill>
          <a:schemeClr val="dk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506A3CF-235B-456F-A65A-709A469BF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572" y="2523454"/>
            <a:ext cx="6603226" cy="1477328"/>
          </a:xfrm>
        </p:spPr>
        <p:txBody>
          <a:bodyPr anchor="b"/>
          <a:lstStyle>
            <a:lvl1pPr>
              <a:defRPr sz="4800">
                <a:solidFill>
                  <a:schemeClr val="accent5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35C0B7CE-8128-4683-8AE2-7BF9A3D546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572" y="4271857"/>
            <a:ext cx="6603226" cy="430887"/>
          </a:xfrm>
        </p:spPr>
        <p:txBody>
          <a:bodyPr>
            <a:spAutoFit/>
          </a:bodyPr>
          <a:lstStyle>
            <a:lvl1pPr marL="0" indent="0">
              <a:buNone/>
              <a:defRPr sz="2800">
                <a:solidFill>
                  <a:schemeClr val="accent5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53EBD20-3362-4A03-8DCB-3C181D319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E6E1A-CF21-4425-A953-3DCDF946BE95}" type="datetime1">
              <a:rPr lang="nb-NO" smtClean="0"/>
              <a:t>06.06.2023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C71750A-3B45-4E41-92A1-9DECB77AF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4E7E87F-6228-4002-99F2-73FFB3492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2FFC8-FBD3-4AB4-8B59-AD7C28D526CF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bilde 7">
            <a:extLst>
              <a:ext uri="{FF2B5EF4-FFF2-40B4-BE49-F238E27FC236}">
                <a16:creationId xmlns:a16="http://schemas.microsoft.com/office/drawing/2014/main" id="{5FAF4AE6-CCB4-4879-929A-3842498A0B5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67966" y="367390"/>
            <a:ext cx="3583132" cy="5361358"/>
          </a:xfrm>
          <a:solidFill>
            <a:schemeClr val="lt2"/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7292130B-0376-4CBA-9F61-021AE5BC635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0" y="979261"/>
            <a:ext cx="2171700" cy="1384995"/>
          </a:xfrm>
        </p:spPr>
        <p:txBody>
          <a:bodyPr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9000">
                <a:solidFill>
                  <a:schemeClr val="lt2"/>
                </a:solidFill>
              </a:defRPr>
            </a:lvl1pPr>
          </a:lstStyle>
          <a:p>
            <a:pPr lvl="0"/>
            <a:r>
              <a:rPr lang="nb-NO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3407098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overskrift uten bilde">
    <p:bg>
      <p:bgPr>
        <a:solidFill>
          <a:schemeClr val="dk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506A3CF-235B-456F-A65A-709A469BF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327" y="2523454"/>
            <a:ext cx="6603226" cy="1477328"/>
          </a:xfrm>
        </p:spPr>
        <p:txBody>
          <a:bodyPr anchor="b"/>
          <a:lstStyle>
            <a:lvl1pPr>
              <a:defRPr sz="4800">
                <a:solidFill>
                  <a:schemeClr val="accent5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35C0B7CE-8128-4683-8AE2-7BF9A3D546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327" y="4271857"/>
            <a:ext cx="6603226" cy="430887"/>
          </a:xfrm>
        </p:spPr>
        <p:txBody>
          <a:bodyPr>
            <a:spAutoFit/>
          </a:bodyPr>
          <a:lstStyle>
            <a:lvl1pPr marL="0" indent="0">
              <a:buNone/>
              <a:defRPr sz="2800">
                <a:solidFill>
                  <a:schemeClr val="accent5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53EBD20-3362-4A03-8DCB-3C181D319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3B473-A7E9-4471-91E8-3639579FBE58}" type="datetime1">
              <a:rPr lang="nb-NO" smtClean="0"/>
              <a:t>06.06.2023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C71750A-3B45-4E41-92A1-9DECB77AF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4E7E87F-6228-4002-99F2-73FFB3492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2FFC8-FBD3-4AB4-8B59-AD7C28D526CF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7292130B-0376-4CBA-9F61-021AE5BC635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15327" y="979261"/>
            <a:ext cx="2171700" cy="1384995"/>
          </a:xfrm>
        </p:spPr>
        <p:txBody>
          <a:bodyPr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9000">
                <a:solidFill>
                  <a:schemeClr val="lt2"/>
                </a:solidFill>
              </a:defRPr>
            </a:lvl1pPr>
          </a:lstStyle>
          <a:p>
            <a:pPr lvl="0"/>
            <a:r>
              <a:rPr lang="nb-NO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2253479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2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EA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5B47D8A7-9FAB-41E7-A07C-A029A966A343}"/>
              </a:ext>
            </a:extLst>
          </p:cNvPr>
          <p:cNvSpPr/>
          <p:nvPr userDrawn="1"/>
        </p:nvSpPr>
        <p:spPr>
          <a:xfrm>
            <a:off x="0" y="6095893"/>
            <a:ext cx="12194724" cy="762107"/>
          </a:xfrm>
          <a:prstGeom prst="rect">
            <a:avLst/>
          </a:prstGeom>
          <a:solidFill>
            <a:srgbClr val="F7F5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00000"/>
              </a:lnSpc>
            </a:pPr>
            <a:endParaRPr lang="nb-NO"/>
          </a:p>
        </p:txBody>
      </p:sp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6F49D465-F2B5-4D98-86E5-AB4F49054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119" y="1074179"/>
            <a:ext cx="10159762" cy="738664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F8070BC-A8B5-4B3D-8F6F-F1D5DB4204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6119" y="2310063"/>
            <a:ext cx="10159762" cy="342042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C9F7611-78F1-4E18-BE47-D19CA55F66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-174252"/>
            <a:ext cx="2743200" cy="10772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lnSpc>
                <a:spcPct val="100000"/>
              </a:lnSpc>
              <a:defRPr sz="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CFBB28-F71A-4933-8E86-E3B6C3791C0F}" type="datetime1">
              <a:rPr lang="nb-NO" smtClean="0"/>
              <a:t>06.06.2023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6E8786A-0869-46DE-A167-1A3AE25198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00400" y="-174252"/>
            <a:ext cx="4114800" cy="10772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lnSpc>
                <a:spcPct val="100000"/>
              </a:lnSpc>
              <a:defRPr sz="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1EA20F0-9534-4D3D-80B1-4E4B9F64F6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35625" y="6273222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lnSpc>
                <a:spcPct val="100000"/>
              </a:lnSpc>
              <a:defRPr sz="1200">
                <a:solidFill>
                  <a:schemeClr val="dk1"/>
                </a:solidFill>
              </a:defRPr>
            </a:lvl1pPr>
          </a:lstStyle>
          <a:p>
            <a:fld id="{1BB2FFC8-FBD3-4AB4-8B59-AD7C28D526CF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9" name="Grafikk 8">
            <a:extLst>
              <a:ext uri="{FF2B5EF4-FFF2-40B4-BE49-F238E27FC236}">
                <a16:creationId xmlns:a16="http://schemas.microsoft.com/office/drawing/2014/main" id="{49B63872-7E31-4CD9-AAB2-6F92728EFB6E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215919" y="6299996"/>
            <a:ext cx="1332000" cy="329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939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49" r:id="rId3"/>
    <p:sldLayoutId id="2147483650" r:id="rId4"/>
    <p:sldLayoutId id="2147483662" r:id="rId5"/>
    <p:sldLayoutId id="2147483663" r:id="rId6"/>
    <p:sldLayoutId id="2147483664" r:id="rId7"/>
    <p:sldLayoutId id="2147483651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71" r:id="rId15"/>
    <p:sldLayoutId id="2147483672" r:id="rId16"/>
    <p:sldLayoutId id="2147483673" r:id="rId17"/>
    <p:sldLayoutId id="2147483674" r:id="rId18"/>
    <p:sldLayoutId id="2147483677" r:id="rId19"/>
    <p:sldLayoutId id="2147483675" r:id="rId20"/>
    <p:sldLayoutId id="2147483676" r:id="rId21"/>
    <p:sldLayoutId id="2147483678" r:id="rId22"/>
    <p:sldLayoutId id="2147483680" r:id="rId23"/>
    <p:sldLayoutId id="2147483679" r:id="rId24"/>
    <p:sldLayoutId id="2147483655" r:id="rId25"/>
    <p:sldLayoutId id="2147483681" r:id="rId26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dk2"/>
          </a:solidFill>
          <a:latin typeface="+mj-lt"/>
          <a:ea typeface="+mj-ea"/>
          <a:cs typeface="+mj-cs"/>
        </a:defRPr>
      </a:lvl1pPr>
    </p:titleStyle>
    <p:bodyStyle>
      <a:lvl1pPr marL="265113" indent="-265113" algn="l" defTabSz="914400" rtl="0" eaLnBrk="1" latinLnBrk="0" hangingPunct="1">
        <a:lnSpc>
          <a:spcPct val="100000"/>
        </a:lnSpc>
        <a:spcBef>
          <a:spcPts val="2200"/>
        </a:spcBef>
        <a:buFont typeface="Wingdings" panose="05000000000000000000" pitchFamily="2" charset="2"/>
        <a:buChar char="§"/>
        <a:defRPr sz="2200" kern="1200">
          <a:solidFill>
            <a:schemeClr val="dk2"/>
          </a:solidFill>
          <a:latin typeface="+mn-lt"/>
          <a:ea typeface="+mn-ea"/>
          <a:cs typeface="+mn-cs"/>
        </a:defRPr>
      </a:lvl1pPr>
      <a:lvl2pPr marL="530226" indent="-265113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2200" kern="1200">
          <a:solidFill>
            <a:schemeClr val="dk2"/>
          </a:solidFill>
          <a:latin typeface="+mn-lt"/>
          <a:ea typeface="+mn-ea"/>
          <a:cs typeface="+mn-cs"/>
        </a:defRPr>
      </a:lvl2pPr>
      <a:lvl3pPr marL="795339" indent="-265113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2200" kern="1200">
          <a:solidFill>
            <a:schemeClr val="dk2"/>
          </a:solidFill>
          <a:latin typeface="+mn-lt"/>
          <a:ea typeface="+mn-ea"/>
          <a:cs typeface="+mn-cs"/>
        </a:defRPr>
      </a:lvl3pPr>
      <a:lvl4pPr marL="1060452" indent="-265113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2200" kern="1200">
          <a:solidFill>
            <a:schemeClr val="dk2"/>
          </a:solidFill>
          <a:latin typeface="+mn-lt"/>
          <a:ea typeface="+mn-ea"/>
          <a:cs typeface="+mn-cs"/>
        </a:defRPr>
      </a:lvl4pPr>
      <a:lvl5pPr marL="1325565" indent="-265113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2200" kern="1200">
          <a:solidFill>
            <a:schemeClr val="dk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hJ4mN-6PG9Q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foIPpTAdw9o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F8B879F-2879-41CB-9450-DAA0275AFE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3175" y="2032817"/>
            <a:ext cx="11365650" cy="1292662"/>
          </a:xfrm>
        </p:spPr>
        <p:txBody>
          <a:bodyPr/>
          <a:lstStyle/>
          <a:p>
            <a:r>
              <a:rPr lang="nb-NO" dirty="0"/>
              <a:t>Blå Kors </a:t>
            </a:r>
            <a:r>
              <a:rPr lang="nb-NO" b="1" dirty="0" err="1"/>
              <a:t>SnakkOmMobbing.no</a:t>
            </a:r>
            <a:br>
              <a:rPr lang="nb-NO" b="1" dirty="0"/>
            </a:br>
            <a:br>
              <a:rPr lang="nb-NO" b="1" dirty="0"/>
            </a:br>
            <a:r>
              <a:rPr lang="nb-NO" dirty="0"/>
              <a:t>«Mobbet/mobber»</a:t>
            </a:r>
            <a:endParaRPr lang="nb-NO" i="1" dirty="0"/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A9C29863-51BC-419F-AB1B-555F3205E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2FFC8-FBD3-4AB4-8B59-AD7C28D526CF}" type="slidenum">
              <a:rPr lang="nb-NO" smtClean="0"/>
              <a:pPr/>
              <a:t>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672408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B4511622-6BE2-44FC-B254-48ABF1459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2FFC8-FBD3-4AB4-8B59-AD7C28D526CF}" type="slidenum">
              <a:rPr lang="nb-NO" smtClean="0"/>
              <a:t>10</a:t>
            </a:fld>
            <a:endParaRPr lang="nb-NO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7BAD7169-7507-DA4B-A6B0-A91F326F9013}"/>
              </a:ext>
            </a:extLst>
          </p:cNvPr>
          <p:cNvSpPr/>
          <p:nvPr/>
        </p:nvSpPr>
        <p:spPr>
          <a:xfrm>
            <a:off x="1015327" y="3038092"/>
            <a:ext cx="5080673" cy="138303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A63396EC-874D-8D44-91DE-737A324BB2DB}"/>
              </a:ext>
            </a:extLst>
          </p:cNvPr>
          <p:cNvSpPr/>
          <p:nvPr/>
        </p:nvSpPr>
        <p:spPr>
          <a:xfrm>
            <a:off x="6096000" y="3038092"/>
            <a:ext cx="5080673" cy="138303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A6445C00-28DE-3249-BE3B-397856EB333F}"/>
              </a:ext>
            </a:extLst>
          </p:cNvPr>
          <p:cNvSpPr/>
          <p:nvPr/>
        </p:nvSpPr>
        <p:spPr>
          <a:xfrm>
            <a:off x="1015327" y="4421122"/>
            <a:ext cx="5080673" cy="138303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F3274EDE-4383-844C-8C1B-F09C03308E80}"/>
              </a:ext>
            </a:extLst>
          </p:cNvPr>
          <p:cNvSpPr/>
          <p:nvPr/>
        </p:nvSpPr>
        <p:spPr>
          <a:xfrm>
            <a:off x="6096000" y="4421122"/>
            <a:ext cx="5080673" cy="138303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191F72E4-F7FA-B54F-B79F-0EDB207D26C5}"/>
              </a:ext>
            </a:extLst>
          </p:cNvPr>
          <p:cNvSpPr/>
          <p:nvPr/>
        </p:nvSpPr>
        <p:spPr>
          <a:xfrm>
            <a:off x="1335183" y="3498774"/>
            <a:ext cx="22204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o" sz="2400" b="1" dirty="0">
                <a:solidFill>
                  <a:schemeClr val="bg1"/>
                </a:solidFill>
              </a:rPr>
              <a:t>Kantineansatt</a:t>
            </a:r>
            <a:endParaRPr lang="nb-NO" sz="2400" b="1" dirty="0">
              <a:solidFill>
                <a:schemeClr val="bg1"/>
              </a:solidFill>
            </a:endParaRP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E1ECEC18-C9C1-8D4D-BAF9-AAE9B458EC22}"/>
              </a:ext>
            </a:extLst>
          </p:cNvPr>
          <p:cNvSpPr/>
          <p:nvPr/>
        </p:nvSpPr>
        <p:spPr>
          <a:xfrm>
            <a:off x="6512973" y="3498774"/>
            <a:ext cx="27847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2400" b="1" dirty="0">
                <a:solidFill>
                  <a:schemeClr val="bg1"/>
                </a:solidFill>
              </a:rPr>
              <a:t>Medelev i klassen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5ABC6164-8077-A744-BC53-330EF1FEE4CD}"/>
              </a:ext>
            </a:extLst>
          </p:cNvPr>
          <p:cNvSpPr/>
          <p:nvPr/>
        </p:nvSpPr>
        <p:spPr>
          <a:xfrm>
            <a:off x="1335183" y="4928832"/>
            <a:ext cx="23214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2400" b="1" dirty="0">
                <a:solidFill>
                  <a:schemeClr val="bg1"/>
                </a:solidFill>
              </a:rPr>
              <a:t>Jenta i kantina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1A16BEA6-EA10-9A40-A982-2E8B8922485A}"/>
              </a:ext>
            </a:extLst>
          </p:cNvPr>
          <p:cNvSpPr/>
          <p:nvPr/>
        </p:nvSpPr>
        <p:spPr>
          <a:xfrm>
            <a:off x="6512973" y="4928832"/>
            <a:ext cx="30380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2400" b="1" dirty="0">
                <a:solidFill>
                  <a:schemeClr val="bg1"/>
                </a:solidFill>
              </a:rPr>
              <a:t>Han som blir plaget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A1F90E9B-B66D-2E4C-AC88-96A68EA81952}"/>
              </a:ext>
            </a:extLst>
          </p:cNvPr>
          <p:cNvSpPr/>
          <p:nvPr/>
        </p:nvSpPr>
        <p:spPr>
          <a:xfrm>
            <a:off x="1015327" y="3049522"/>
            <a:ext cx="5080673" cy="138303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777D34B2-6723-754D-8394-C46F93BBE325}"/>
              </a:ext>
            </a:extLst>
          </p:cNvPr>
          <p:cNvSpPr/>
          <p:nvPr/>
        </p:nvSpPr>
        <p:spPr>
          <a:xfrm>
            <a:off x="6096000" y="3049522"/>
            <a:ext cx="5080673" cy="138303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BF729118-99A8-DE49-A9B2-3C00DCFEB92B}"/>
              </a:ext>
            </a:extLst>
          </p:cNvPr>
          <p:cNvSpPr/>
          <p:nvPr/>
        </p:nvSpPr>
        <p:spPr>
          <a:xfrm>
            <a:off x="1015327" y="4432552"/>
            <a:ext cx="5080673" cy="138303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26EED784-FD32-1848-A65D-2F5EBEF5F29F}"/>
              </a:ext>
            </a:extLst>
          </p:cNvPr>
          <p:cNvSpPr/>
          <p:nvPr/>
        </p:nvSpPr>
        <p:spPr>
          <a:xfrm>
            <a:off x="6096000" y="4432552"/>
            <a:ext cx="5080673" cy="138303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CB3A831F-4A3D-5C40-BA92-130D3FF65176}"/>
              </a:ext>
            </a:extLst>
          </p:cNvPr>
          <p:cNvSpPr/>
          <p:nvPr/>
        </p:nvSpPr>
        <p:spPr>
          <a:xfrm>
            <a:off x="1335183" y="3510204"/>
            <a:ext cx="22204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o" sz="2400" b="1" dirty="0">
                <a:solidFill>
                  <a:schemeClr val="bg1"/>
                </a:solidFill>
              </a:rPr>
              <a:t>Kantineansatt</a:t>
            </a:r>
            <a:endParaRPr lang="nb-NO" sz="2400" b="1" dirty="0">
              <a:solidFill>
                <a:schemeClr val="bg1"/>
              </a:solidFill>
            </a:endParaRP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E7D1E4CD-4C08-C64C-ADF5-F0E753EC11D9}"/>
              </a:ext>
            </a:extLst>
          </p:cNvPr>
          <p:cNvSpPr/>
          <p:nvPr/>
        </p:nvSpPr>
        <p:spPr>
          <a:xfrm>
            <a:off x="6512973" y="3510204"/>
            <a:ext cx="27847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2400" b="1" dirty="0">
                <a:solidFill>
                  <a:schemeClr val="bg1"/>
                </a:solidFill>
              </a:rPr>
              <a:t>Medelev i klassen</a:t>
            </a:r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623F5C88-982A-7C45-A569-0AAC772F61FB}"/>
              </a:ext>
            </a:extLst>
          </p:cNvPr>
          <p:cNvSpPr/>
          <p:nvPr/>
        </p:nvSpPr>
        <p:spPr>
          <a:xfrm>
            <a:off x="1335183" y="4940262"/>
            <a:ext cx="23214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2400" b="1" dirty="0">
                <a:solidFill>
                  <a:schemeClr val="bg1"/>
                </a:solidFill>
              </a:rPr>
              <a:t>Jenta i kantina</a:t>
            </a:r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A4D5100D-6996-9341-838E-309212D20C78}"/>
              </a:ext>
            </a:extLst>
          </p:cNvPr>
          <p:cNvSpPr/>
          <p:nvPr/>
        </p:nvSpPr>
        <p:spPr>
          <a:xfrm>
            <a:off x="6512973" y="4940262"/>
            <a:ext cx="30380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2400" b="1" dirty="0">
                <a:solidFill>
                  <a:schemeClr val="bg1"/>
                </a:solidFill>
              </a:rPr>
              <a:t>Han som blir plaget</a:t>
            </a:r>
          </a:p>
        </p:txBody>
      </p:sp>
      <p:sp>
        <p:nvSpPr>
          <p:cNvPr id="25" name="Tittel 1">
            <a:extLst>
              <a:ext uri="{FF2B5EF4-FFF2-40B4-BE49-F238E27FC236}">
                <a16:creationId xmlns:a16="http://schemas.microsoft.com/office/drawing/2014/main" id="{D8DFB91B-3BFE-544E-A13D-F80E032AA711}"/>
              </a:ext>
            </a:extLst>
          </p:cNvPr>
          <p:cNvSpPr txBox="1">
            <a:spLocks/>
          </p:cNvSpPr>
          <p:nvPr/>
        </p:nvSpPr>
        <p:spPr>
          <a:xfrm>
            <a:off x="5040629" y="1685049"/>
            <a:ext cx="6135251" cy="984885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kern="1200">
                <a:solidFill>
                  <a:schemeClr val="dk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dirty="0"/>
              <a:t>Hvem har fortalt rektor om mobbingen?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E4387E87-1AAC-334E-B7CF-97388EADBB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327" y="515118"/>
            <a:ext cx="3845023" cy="2154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6509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1D91F6E-4C58-4600-8939-A6C13BC07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629" y="1186565"/>
            <a:ext cx="6435091" cy="1477328"/>
          </a:xfrm>
        </p:spPr>
        <p:txBody>
          <a:bodyPr anchor="b"/>
          <a:lstStyle/>
          <a:p>
            <a:r>
              <a:rPr lang="nb-NO" dirty="0"/>
              <a:t>Tenk deg at jenta griper inn og ber Mats om å slutte å plage gutten. Hva skjer med henne?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B4511622-6BE2-44FC-B254-48ABF1459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2FFC8-FBD3-4AB4-8B59-AD7C28D526CF}" type="slidenum">
              <a:rPr lang="nb-NO" smtClean="0"/>
              <a:t>11</a:t>
            </a:fld>
            <a:endParaRPr lang="nb-NO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7BAD7169-7507-DA4B-A6B0-A91F326F9013}"/>
              </a:ext>
            </a:extLst>
          </p:cNvPr>
          <p:cNvSpPr/>
          <p:nvPr/>
        </p:nvSpPr>
        <p:spPr>
          <a:xfrm>
            <a:off x="1015327" y="3051810"/>
            <a:ext cx="5080673" cy="138303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A63396EC-874D-8D44-91DE-737A324BB2DB}"/>
              </a:ext>
            </a:extLst>
          </p:cNvPr>
          <p:cNvSpPr/>
          <p:nvPr/>
        </p:nvSpPr>
        <p:spPr>
          <a:xfrm>
            <a:off x="6096000" y="3051810"/>
            <a:ext cx="5080673" cy="138303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A6445C00-28DE-3249-BE3B-397856EB333F}"/>
              </a:ext>
            </a:extLst>
          </p:cNvPr>
          <p:cNvSpPr/>
          <p:nvPr/>
        </p:nvSpPr>
        <p:spPr>
          <a:xfrm>
            <a:off x="1015327" y="4434840"/>
            <a:ext cx="5080673" cy="138303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F3274EDE-4383-844C-8C1B-F09C03308E80}"/>
              </a:ext>
            </a:extLst>
          </p:cNvPr>
          <p:cNvSpPr/>
          <p:nvPr/>
        </p:nvSpPr>
        <p:spPr>
          <a:xfrm>
            <a:off x="6096000" y="4434840"/>
            <a:ext cx="5080673" cy="138303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191F72E4-F7FA-B54F-B79F-0EDB207D26C5}"/>
              </a:ext>
            </a:extLst>
          </p:cNvPr>
          <p:cNvSpPr/>
          <p:nvPr/>
        </p:nvSpPr>
        <p:spPr>
          <a:xfrm>
            <a:off x="1335183" y="3512492"/>
            <a:ext cx="16049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2400" b="1" dirty="0">
                <a:solidFill>
                  <a:schemeClr val="bg1"/>
                </a:solidFill>
              </a:rPr>
              <a:t>Utestengt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E1ECEC18-C9C1-8D4D-BAF9-AAE9B458EC22}"/>
              </a:ext>
            </a:extLst>
          </p:cNvPr>
          <p:cNvSpPr/>
          <p:nvPr/>
        </p:nvSpPr>
        <p:spPr>
          <a:xfrm>
            <a:off x="6512973" y="3512492"/>
            <a:ext cx="30203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2400" b="1" dirty="0">
                <a:solidFill>
                  <a:schemeClr val="bg1"/>
                </a:solidFill>
              </a:rPr>
              <a:t>Hun blir plaget selv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5ABC6164-8077-A744-BC53-330EF1FEE4CD}"/>
              </a:ext>
            </a:extLst>
          </p:cNvPr>
          <p:cNvSpPr/>
          <p:nvPr/>
        </p:nvSpPr>
        <p:spPr>
          <a:xfrm>
            <a:off x="1335183" y="4942550"/>
            <a:ext cx="30556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2400" b="1" dirty="0">
                <a:solidFill>
                  <a:schemeClr val="bg1"/>
                </a:solidFill>
              </a:rPr>
              <a:t>Uthengt som </a:t>
            </a:r>
            <a:r>
              <a:rPr lang="nb-NO" sz="2400" b="1" dirty="0" err="1">
                <a:solidFill>
                  <a:schemeClr val="bg1"/>
                </a:solidFill>
              </a:rPr>
              <a:t>snitch</a:t>
            </a:r>
            <a:endParaRPr lang="nb-NO" sz="2400" b="1" dirty="0">
              <a:solidFill>
                <a:schemeClr val="bg1"/>
              </a:solidFill>
            </a:endParaRP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1A16BEA6-EA10-9A40-A982-2E8B8922485A}"/>
              </a:ext>
            </a:extLst>
          </p:cNvPr>
          <p:cNvSpPr/>
          <p:nvPr/>
        </p:nvSpPr>
        <p:spPr>
          <a:xfrm>
            <a:off x="6512973" y="4942550"/>
            <a:ext cx="15664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2400" b="1" dirty="0">
                <a:solidFill>
                  <a:schemeClr val="bg1"/>
                </a:solidFill>
              </a:rPr>
              <a:t>Ingenting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542C8332-FEE9-9C48-AE14-4680005BCC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327" y="509078"/>
            <a:ext cx="3845023" cy="2154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9361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1D91F6E-4C58-4600-8939-A6C13BC07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629" y="2177491"/>
            <a:ext cx="6135251" cy="492443"/>
          </a:xfrm>
        </p:spPr>
        <p:txBody>
          <a:bodyPr anchor="b"/>
          <a:lstStyle/>
          <a:p>
            <a:r>
              <a:rPr lang="nb-NO" dirty="0"/>
              <a:t>Hvem er mest skyldig? 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B4511622-6BE2-44FC-B254-48ABF1459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2FFC8-FBD3-4AB4-8B59-AD7C28D526CF}" type="slidenum">
              <a:rPr lang="nb-NO" smtClean="0"/>
              <a:t>12</a:t>
            </a:fld>
            <a:endParaRPr lang="nb-NO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7BAD7169-7507-DA4B-A6B0-A91F326F9013}"/>
              </a:ext>
            </a:extLst>
          </p:cNvPr>
          <p:cNvSpPr/>
          <p:nvPr/>
        </p:nvSpPr>
        <p:spPr>
          <a:xfrm>
            <a:off x="1015327" y="3051810"/>
            <a:ext cx="5080673" cy="138303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A63396EC-874D-8D44-91DE-737A324BB2DB}"/>
              </a:ext>
            </a:extLst>
          </p:cNvPr>
          <p:cNvSpPr/>
          <p:nvPr/>
        </p:nvSpPr>
        <p:spPr>
          <a:xfrm>
            <a:off x="6096000" y="3051810"/>
            <a:ext cx="5080673" cy="138303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A6445C00-28DE-3249-BE3B-397856EB333F}"/>
              </a:ext>
            </a:extLst>
          </p:cNvPr>
          <p:cNvSpPr/>
          <p:nvPr/>
        </p:nvSpPr>
        <p:spPr>
          <a:xfrm>
            <a:off x="1015327" y="4434840"/>
            <a:ext cx="5080673" cy="138303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F3274EDE-4383-844C-8C1B-F09C03308E80}"/>
              </a:ext>
            </a:extLst>
          </p:cNvPr>
          <p:cNvSpPr/>
          <p:nvPr/>
        </p:nvSpPr>
        <p:spPr>
          <a:xfrm>
            <a:off x="6096000" y="4434840"/>
            <a:ext cx="5080673" cy="138303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191F72E4-F7FA-B54F-B79F-0EDB207D26C5}"/>
              </a:ext>
            </a:extLst>
          </p:cNvPr>
          <p:cNvSpPr/>
          <p:nvPr/>
        </p:nvSpPr>
        <p:spPr>
          <a:xfrm>
            <a:off x="1335183" y="3512492"/>
            <a:ext cx="410080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2400" b="1" dirty="0">
                <a:solidFill>
                  <a:schemeClr val="bg1"/>
                </a:solidFill>
              </a:rPr>
              <a:t>Han som ødelegger dekket</a:t>
            </a:r>
            <a:br>
              <a:rPr lang="nb-NO" sz="2400" b="1" dirty="0">
                <a:solidFill>
                  <a:schemeClr val="bg1"/>
                </a:solidFill>
              </a:rPr>
            </a:br>
            <a:r>
              <a:rPr lang="nb-NO" sz="2400" b="1" dirty="0">
                <a:solidFill>
                  <a:schemeClr val="bg1"/>
                </a:solidFill>
              </a:rPr>
              <a:t>(Mats)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E1ECEC18-C9C1-8D4D-BAF9-AAE9B458EC22}"/>
              </a:ext>
            </a:extLst>
          </p:cNvPr>
          <p:cNvSpPr/>
          <p:nvPr/>
        </p:nvSpPr>
        <p:spPr>
          <a:xfrm>
            <a:off x="6512973" y="3512492"/>
            <a:ext cx="39789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2400" b="1" dirty="0">
                <a:solidFill>
                  <a:schemeClr val="bg1"/>
                </a:solidFill>
              </a:rPr>
              <a:t>Han som filmer hendelsen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5ABC6164-8077-A744-BC53-330EF1FEE4CD}"/>
              </a:ext>
            </a:extLst>
          </p:cNvPr>
          <p:cNvSpPr/>
          <p:nvPr/>
        </p:nvSpPr>
        <p:spPr>
          <a:xfrm>
            <a:off x="1335183" y="4942550"/>
            <a:ext cx="33329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2400" b="1" dirty="0">
                <a:solidFill>
                  <a:schemeClr val="bg1"/>
                </a:solidFill>
              </a:rPr>
              <a:t>Han som bare spytter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1A16BEA6-EA10-9A40-A982-2E8B8922485A}"/>
              </a:ext>
            </a:extLst>
          </p:cNvPr>
          <p:cNvSpPr/>
          <p:nvPr/>
        </p:nvSpPr>
        <p:spPr>
          <a:xfrm>
            <a:off x="6512973" y="4942550"/>
            <a:ext cx="30396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2400" b="1" dirty="0">
                <a:solidFill>
                  <a:schemeClr val="bg1"/>
                </a:solidFill>
              </a:rPr>
              <a:t>Alle er like skyldige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B72E2D77-35FA-F442-BDA7-764F77B236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003" y="512136"/>
            <a:ext cx="3850347" cy="2157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4271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1D91F6E-4C58-4600-8939-A6C13BC07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629" y="2177492"/>
            <a:ext cx="6135251" cy="492443"/>
          </a:xfrm>
        </p:spPr>
        <p:txBody>
          <a:bodyPr anchor="b"/>
          <a:lstStyle/>
          <a:p>
            <a:r>
              <a:rPr lang="nb-NO" dirty="0"/>
              <a:t>Hvorfor er det noen som mobber?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B4511622-6BE2-44FC-B254-48ABF1459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2FFC8-FBD3-4AB4-8B59-AD7C28D526CF}" type="slidenum">
              <a:rPr lang="nb-NO" smtClean="0"/>
              <a:t>13</a:t>
            </a:fld>
            <a:endParaRPr lang="nb-NO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7BAD7169-7507-DA4B-A6B0-A91F326F9013}"/>
              </a:ext>
            </a:extLst>
          </p:cNvPr>
          <p:cNvSpPr/>
          <p:nvPr/>
        </p:nvSpPr>
        <p:spPr>
          <a:xfrm>
            <a:off x="1015327" y="3051810"/>
            <a:ext cx="5080673" cy="138303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A63396EC-874D-8D44-91DE-737A324BB2DB}"/>
              </a:ext>
            </a:extLst>
          </p:cNvPr>
          <p:cNvSpPr/>
          <p:nvPr/>
        </p:nvSpPr>
        <p:spPr>
          <a:xfrm>
            <a:off x="6096000" y="3051810"/>
            <a:ext cx="5080673" cy="138303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A6445C00-28DE-3249-BE3B-397856EB333F}"/>
              </a:ext>
            </a:extLst>
          </p:cNvPr>
          <p:cNvSpPr/>
          <p:nvPr/>
        </p:nvSpPr>
        <p:spPr>
          <a:xfrm>
            <a:off x="1015327" y="4434840"/>
            <a:ext cx="5080673" cy="138303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F3274EDE-4383-844C-8C1B-F09C03308E80}"/>
              </a:ext>
            </a:extLst>
          </p:cNvPr>
          <p:cNvSpPr/>
          <p:nvPr/>
        </p:nvSpPr>
        <p:spPr>
          <a:xfrm>
            <a:off x="6096000" y="4434840"/>
            <a:ext cx="5080673" cy="138303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191F72E4-F7FA-B54F-B79F-0EDB207D26C5}"/>
              </a:ext>
            </a:extLst>
          </p:cNvPr>
          <p:cNvSpPr/>
          <p:nvPr/>
        </p:nvSpPr>
        <p:spPr>
          <a:xfrm>
            <a:off x="1335183" y="3512492"/>
            <a:ext cx="36920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2400" b="1" dirty="0">
                <a:solidFill>
                  <a:schemeClr val="bg1"/>
                </a:solidFill>
              </a:rPr>
              <a:t>For å fremheve seg selv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E1ECEC18-C9C1-8D4D-BAF9-AAE9B458EC22}"/>
              </a:ext>
            </a:extLst>
          </p:cNvPr>
          <p:cNvSpPr/>
          <p:nvPr/>
        </p:nvSpPr>
        <p:spPr>
          <a:xfrm>
            <a:off x="6512973" y="3512492"/>
            <a:ext cx="24240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2400" b="1" dirty="0">
                <a:solidFill>
                  <a:schemeClr val="bg1"/>
                </a:solidFill>
              </a:rPr>
              <a:t>De er født sånn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5ABC6164-8077-A744-BC53-330EF1FEE4CD}"/>
              </a:ext>
            </a:extLst>
          </p:cNvPr>
          <p:cNvSpPr/>
          <p:nvPr/>
        </p:nvSpPr>
        <p:spPr>
          <a:xfrm>
            <a:off x="1335183" y="4942550"/>
            <a:ext cx="28841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2400" b="1" dirty="0">
                <a:solidFill>
                  <a:schemeClr val="bg1"/>
                </a:solidFill>
              </a:rPr>
              <a:t>Alle andre gjør det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1A16BEA6-EA10-9A40-A982-2E8B8922485A}"/>
              </a:ext>
            </a:extLst>
          </p:cNvPr>
          <p:cNvSpPr/>
          <p:nvPr/>
        </p:nvSpPr>
        <p:spPr>
          <a:xfrm>
            <a:off x="6512973" y="4942550"/>
            <a:ext cx="26308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2400" b="1" dirty="0">
                <a:solidFill>
                  <a:schemeClr val="bg1"/>
                </a:solidFill>
              </a:rPr>
              <a:t>De skal tøffe seg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786B9625-4E05-314A-946E-2AD2586E7A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326" y="509787"/>
            <a:ext cx="3845023" cy="2154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5594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1D91F6E-4C58-4600-8939-A6C13BC07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629" y="1685050"/>
            <a:ext cx="6135251" cy="984885"/>
          </a:xfrm>
        </p:spPr>
        <p:txBody>
          <a:bodyPr anchor="b"/>
          <a:lstStyle/>
          <a:p>
            <a:r>
              <a:rPr lang="nb-NO" dirty="0"/>
              <a:t>Hvorfor er det noen som </a:t>
            </a:r>
            <a:br>
              <a:rPr lang="nb-NO" dirty="0"/>
            </a:br>
            <a:r>
              <a:rPr lang="nb-NO" dirty="0"/>
              <a:t>blir mobbet?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B4511622-6BE2-44FC-B254-48ABF1459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2FFC8-FBD3-4AB4-8B59-AD7C28D526CF}" type="slidenum">
              <a:rPr lang="nb-NO" smtClean="0"/>
              <a:t>14</a:t>
            </a:fld>
            <a:endParaRPr lang="nb-NO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7BAD7169-7507-DA4B-A6B0-A91F326F9013}"/>
              </a:ext>
            </a:extLst>
          </p:cNvPr>
          <p:cNvSpPr/>
          <p:nvPr/>
        </p:nvSpPr>
        <p:spPr>
          <a:xfrm>
            <a:off x="1015327" y="3051810"/>
            <a:ext cx="5080673" cy="138303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A63396EC-874D-8D44-91DE-737A324BB2DB}"/>
              </a:ext>
            </a:extLst>
          </p:cNvPr>
          <p:cNvSpPr/>
          <p:nvPr/>
        </p:nvSpPr>
        <p:spPr>
          <a:xfrm>
            <a:off x="6096000" y="3051810"/>
            <a:ext cx="5080673" cy="138303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A6445C00-28DE-3249-BE3B-397856EB333F}"/>
              </a:ext>
            </a:extLst>
          </p:cNvPr>
          <p:cNvSpPr/>
          <p:nvPr/>
        </p:nvSpPr>
        <p:spPr>
          <a:xfrm>
            <a:off x="1015327" y="4434840"/>
            <a:ext cx="5080673" cy="138303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F3274EDE-4383-844C-8C1B-F09C03308E80}"/>
              </a:ext>
            </a:extLst>
          </p:cNvPr>
          <p:cNvSpPr/>
          <p:nvPr/>
        </p:nvSpPr>
        <p:spPr>
          <a:xfrm>
            <a:off x="6096000" y="4434840"/>
            <a:ext cx="5080673" cy="138303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191F72E4-F7FA-B54F-B79F-0EDB207D26C5}"/>
              </a:ext>
            </a:extLst>
          </p:cNvPr>
          <p:cNvSpPr/>
          <p:nvPr/>
        </p:nvSpPr>
        <p:spPr>
          <a:xfrm>
            <a:off x="1335183" y="3512492"/>
            <a:ext cx="42210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2400" b="1" dirty="0">
                <a:solidFill>
                  <a:schemeClr val="bg1"/>
                </a:solidFill>
              </a:rPr>
              <a:t>De er annerledes enn andre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E1ECEC18-C9C1-8D4D-BAF9-AAE9B458EC22}"/>
              </a:ext>
            </a:extLst>
          </p:cNvPr>
          <p:cNvSpPr/>
          <p:nvPr/>
        </p:nvSpPr>
        <p:spPr>
          <a:xfrm>
            <a:off x="6512973" y="3512492"/>
            <a:ext cx="430079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2400" b="1" dirty="0">
                <a:solidFill>
                  <a:schemeClr val="bg1"/>
                </a:solidFill>
              </a:rPr>
              <a:t>Det går i arv. De har foreldre</a:t>
            </a:r>
            <a:br>
              <a:rPr lang="nb-NO" sz="2400" b="1" dirty="0">
                <a:solidFill>
                  <a:schemeClr val="bg1"/>
                </a:solidFill>
              </a:rPr>
            </a:br>
            <a:r>
              <a:rPr lang="nb-NO" sz="2400" b="1" dirty="0">
                <a:solidFill>
                  <a:schemeClr val="bg1"/>
                </a:solidFill>
              </a:rPr>
              <a:t>som er blitt mobbet.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5ABC6164-8077-A744-BC53-330EF1FEE4CD}"/>
              </a:ext>
            </a:extLst>
          </p:cNvPr>
          <p:cNvSpPr/>
          <p:nvPr/>
        </p:nvSpPr>
        <p:spPr>
          <a:xfrm>
            <a:off x="1335183" y="4942550"/>
            <a:ext cx="32993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2400" b="1" dirty="0">
                <a:solidFill>
                  <a:schemeClr val="bg1"/>
                </a:solidFill>
              </a:rPr>
              <a:t>De er bare irriterende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1A16BEA6-EA10-9A40-A982-2E8B8922485A}"/>
              </a:ext>
            </a:extLst>
          </p:cNvPr>
          <p:cNvSpPr/>
          <p:nvPr/>
        </p:nvSpPr>
        <p:spPr>
          <a:xfrm>
            <a:off x="6512973" y="4942550"/>
            <a:ext cx="28664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2400" b="1" dirty="0">
                <a:solidFill>
                  <a:schemeClr val="bg1"/>
                </a:solidFill>
              </a:rPr>
              <a:t>Det er helt tilfeldig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2F63816C-CABF-5B45-8BF5-975A8C9AC4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18" y="514026"/>
            <a:ext cx="3861332" cy="2155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6567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4993793-E3E4-4616-928D-DCB5C2D528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923690"/>
            <a:ext cx="12192000" cy="1477328"/>
          </a:xfrm>
        </p:spPr>
        <p:txBody>
          <a:bodyPr/>
          <a:lstStyle/>
          <a:p>
            <a:r>
              <a:rPr lang="nb-NO" dirty="0"/>
              <a:t>«En som selv har blitt mobbet,</a:t>
            </a:r>
            <a:br>
              <a:rPr lang="nb-NO" dirty="0"/>
            </a:br>
            <a:r>
              <a:rPr lang="nb-NO" dirty="0"/>
              <a:t>kan selv ende opp som en mobber.»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E703377A-CEBA-43BB-B2C8-673F2CF0E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2FFC8-FBD3-4AB4-8B59-AD7C28D526CF}" type="slidenum">
              <a:rPr lang="nb-NO" smtClean="0"/>
              <a:t>15</a:t>
            </a:fld>
            <a:endParaRPr lang="nb-NO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0DBAA3C2-C2C1-8C4B-A676-00A400E71641}"/>
              </a:ext>
            </a:extLst>
          </p:cNvPr>
          <p:cNvSpPr/>
          <p:nvPr/>
        </p:nvSpPr>
        <p:spPr>
          <a:xfrm>
            <a:off x="0" y="4467788"/>
            <a:ext cx="12191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1200"/>
              </a:spcBef>
              <a:spcAft>
                <a:spcPts val="1200"/>
              </a:spcAft>
            </a:pPr>
            <a:r>
              <a:rPr lang="nb-NO" sz="2800" b="1" dirty="0">
                <a:solidFill>
                  <a:schemeClr val="bg1"/>
                </a:solidFill>
              </a:rPr>
              <a:t>Hvordan blir det sånn?</a:t>
            </a:r>
          </a:p>
        </p:txBody>
      </p:sp>
    </p:spTree>
    <p:extLst>
      <p:ext uri="{BB962C8B-B14F-4D97-AF65-F5344CB8AC3E}">
        <p14:creationId xmlns:p14="http://schemas.microsoft.com/office/powerpoint/2010/main" val="31886037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4993793-E3E4-4616-928D-DCB5C2D528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923690"/>
            <a:ext cx="12192000" cy="1477328"/>
          </a:xfrm>
        </p:spPr>
        <p:txBody>
          <a:bodyPr/>
          <a:lstStyle/>
          <a:p>
            <a:r>
              <a:rPr lang="nb-NO" dirty="0"/>
              <a:t>«I år vil mer enn 60.000 barn og unge</a:t>
            </a:r>
            <a:br>
              <a:rPr lang="nb-NO" dirty="0"/>
            </a:br>
            <a:r>
              <a:rPr lang="nb-NO" dirty="0"/>
              <a:t>utsettes for mobbing i Norge.»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E703377A-CEBA-43BB-B2C8-673F2CF0E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2FFC8-FBD3-4AB4-8B59-AD7C28D526CF}" type="slidenum">
              <a:rPr lang="nb-NO" smtClean="0"/>
              <a:t>16</a:t>
            </a:fld>
            <a:endParaRPr lang="nb-NO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0DBAA3C2-C2C1-8C4B-A676-00A400E71641}"/>
              </a:ext>
            </a:extLst>
          </p:cNvPr>
          <p:cNvSpPr/>
          <p:nvPr/>
        </p:nvSpPr>
        <p:spPr>
          <a:xfrm>
            <a:off x="0" y="4467788"/>
            <a:ext cx="12191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1200"/>
              </a:spcBef>
              <a:spcAft>
                <a:spcPts val="1200"/>
              </a:spcAft>
            </a:pPr>
            <a:r>
              <a:rPr lang="nb-NO" sz="2800" b="1" dirty="0">
                <a:solidFill>
                  <a:schemeClr val="bg1"/>
                </a:solidFill>
              </a:rPr>
              <a:t> Hva tenker du om dette tallet? </a:t>
            </a:r>
          </a:p>
        </p:txBody>
      </p:sp>
    </p:spTree>
    <p:extLst>
      <p:ext uri="{BB962C8B-B14F-4D97-AF65-F5344CB8AC3E}">
        <p14:creationId xmlns:p14="http://schemas.microsoft.com/office/powerpoint/2010/main" val="40076964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4993793-E3E4-4616-928D-DCB5C2D528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923690"/>
            <a:ext cx="12192000" cy="1477328"/>
          </a:xfrm>
        </p:spPr>
        <p:txBody>
          <a:bodyPr/>
          <a:lstStyle/>
          <a:p>
            <a:r>
              <a:rPr lang="nb-NO" dirty="0"/>
              <a:t>«Halvparten av dem kommer</a:t>
            </a:r>
            <a:br>
              <a:rPr lang="nb-NO" dirty="0"/>
            </a:br>
            <a:r>
              <a:rPr lang="nb-NO" dirty="0"/>
              <a:t>ikke til å fortelle noen om det.»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E703377A-CEBA-43BB-B2C8-673F2CF0E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2FFC8-FBD3-4AB4-8B59-AD7C28D526CF}" type="slidenum">
              <a:rPr lang="nb-NO" smtClean="0"/>
              <a:t>17</a:t>
            </a:fld>
            <a:endParaRPr lang="nb-NO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0DBAA3C2-C2C1-8C4B-A676-00A400E71641}"/>
              </a:ext>
            </a:extLst>
          </p:cNvPr>
          <p:cNvSpPr/>
          <p:nvPr/>
        </p:nvSpPr>
        <p:spPr>
          <a:xfrm>
            <a:off x="0" y="4467788"/>
            <a:ext cx="12191999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1200"/>
              </a:spcBef>
              <a:spcAft>
                <a:spcPts val="1200"/>
              </a:spcAft>
            </a:pPr>
            <a:r>
              <a:rPr lang="nb-NO" sz="2800" b="1" dirty="0">
                <a:solidFill>
                  <a:schemeClr val="bg1"/>
                </a:solidFill>
              </a:rPr>
              <a:t>Hvorfor det? </a:t>
            </a:r>
          </a:p>
          <a:p>
            <a:pPr lvl="0" algn="ctr">
              <a:spcBef>
                <a:spcPts val="1200"/>
              </a:spcBef>
              <a:spcAft>
                <a:spcPts val="1200"/>
              </a:spcAft>
            </a:pPr>
            <a:r>
              <a:rPr lang="nb-NO" sz="2800" b="1" dirty="0">
                <a:solidFill>
                  <a:schemeClr val="bg1"/>
                </a:solidFill>
              </a:rPr>
              <a:t>Hvem kan en fortelle til?</a:t>
            </a:r>
          </a:p>
        </p:txBody>
      </p:sp>
    </p:spTree>
    <p:extLst>
      <p:ext uri="{BB962C8B-B14F-4D97-AF65-F5344CB8AC3E}">
        <p14:creationId xmlns:p14="http://schemas.microsoft.com/office/powerpoint/2010/main" val="42632704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1">
            <a:extLst>
              <a:ext uri="{FF2B5EF4-FFF2-40B4-BE49-F238E27FC236}">
                <a16:creationId xmlns:a16="http://schemas.microsoft.com/office/drawing/2014/main" id="{1F7E7593-C3D1-4BF7-8356-3B0379171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35625" y="6273222"/>
            <a:ext cx="2743200" cy="365125"/>
          </a:xfrm>
        </p:spPr>
        <p:txBody>
          <a:bodyPr/>
          <a:lstStyle/>
          <a:p>
            <a:fld id="{1BB2FFC8-FBD3-4AB4-8B59-AD7C28D526CF}" type="slidenum">
              <a:rPr lang="nb-NO" smtClean="0"/>
              <a:pPr/>
              <a:t>18</a:t>
            </a:fld>
            <a:endParaRPr lang="nb-NO"/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E0A520BE-F2C4-4EE3-B934-8A20D522C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119" y="981392"/>
            <a:ext cx="4047200" cy="276999"/>
          </a:xfrm>
        </p:spPr>
        <p:txBody>
          <a:bodyPr anchor="b"/>
          <a:lstStyle/>
          <a:p>
            <a:r>
              <a:rPr lang="nb-NO" dirty="0"/>
              <a:t>Chat anonymt med en trygg voksen:</a:t>
            </a:r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9058E6D5-B5DB-2F41-BD41-2EDBD39E180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dirty="0" err="1"/>
              <a:t>SnakkOmMobbing.no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0238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18E90D11-C7B9-40CA-9696-1481E53BA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2FFC8-FBD3-4AB4-8B59-AD7C28D526CF}" type="slidenum">
              <a:rPr lang="nb-NO" smtClean="0"/>
              <a:t>2</a:t>
            </a:fld>
            <a:endParaRPr lang="nb-NO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EE720461-7623-5248-B10E-1987422555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54" b="15225"/>
          <a:stretch/>
        </p:blipFill>
        <p:spPr>
          <a:xfrm>
            <a:off x="0" y="0"/>
            <a:ext cx="12192000" cy="6099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198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2E119B1-39DA-42D0-A938-9190F6965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327" y="1906234"/>
            <a:ext cx="8020298" cy="905546"/>
          </a:xfrm>
        </p:spPr>
        <p:txBody>
          <a:bodyPr/>
          <a:lstStyle/>
          <a:p>
            <a:r>
              <a:rPr lang="nb-NO" dirty="0"/>
              <a:t>Samtale i starten av timen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3AA23CB-DF41-4BFE-A7DF-CE09060767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326" y="3089988"/>
            <a:ext cx="7854353" cy="2287806"/>
          </a:xfrm>
        </p:spPr>
        <p:txBody>
          <a:bodyPr/>
          <a:lstStyle/>
          <a:p>
            <a:r>
              <a:rPr lang="nb-NO" dirty="0"/>
              <a:t>Hva er mobbing?</a:t>
            </a:r>
          </a:p>
          <a:p>
            <a:r>
              <a:rPr lang="nb-NO" dirty="0"/>
              <a:t>Hvordan mobber ungdom i dag? </a:t>
            </a:r>
          </a:p>
          <a:p>
            <a:r>
              <a:rPr lang="nb-NO" dirty="0"/>
              <a:t>Hva kan være årsaken til at noen mobber andre?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FD7FC44A-31A6-482E-846B-24E2A162F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2FFC8-FBD3-4AB4-8B59-AD7C28D526CF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12245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>
            <a:extLst>
              <a:ext uri="{FF2B5EF4-FFF2-40B4-BE49-F238E27FC236}">
                <a16:creationId xmlns:a16="http://schemas.microsoft.com/office/drawing/2014/main" id="{7C800E5E-44E0-9D45-AD1B-220FD42CA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Mobbet/Mobber</a:t>
            </a:r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C29F570B-339D-F84A-8AB0-E5D77C3B6C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Se utdrag av filmen om Mats (</a:t>
            </a:r>
            <a:r>
              <a:rPr lang="nb-NO" dirty="0" err="1"/>
              <a:t>ca</a:t>
            </a:r>
            <a:r>
              <a:rPr lang="nb-NO" dirty="0"/>
              <a:t> 1m25s):</a:t>
            </a:r>
          </a:p>
          <a:p>
            <a:r>
              <a:rPr lang="nb-NO" dirty="0">
                <a:hlinkClick r:id="rId2"/>
              </a:rPr>
              <a:t>https://youtu.be/hJ4mN-6PG9Q</a:t>
            </a:r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7C8CE3A0-CFC9-4A21-881F-2360F718A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2FFC8-FBD3-4AB4-8B59-AD7C28D526CF}" type="slidenum">
              <a:rPr lang="nb-NO" smtClean="0"/>
              <a:pPr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592422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4176BAA-1721-490F-A2FA-C1E30ED74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798" y="1074179"/>
            <a:ext cx="4825083" cy="738664"/>
          </a:xfrm>
        </p:spPr>
        <p:txBody>
          <a:bodyPr/>
          <a:lstStyle/>
          <a:p>
            <a:r>
              <a:rPr lang="nb-NO" dirty="0"/>
              <a:t>Skriveoppgave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004EDF0-EE5B-46CF-9D6E-7BA697D9EC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b="1" dirty="0"/>
              <a:t>Tenk deg at du er Mats: </a:t>
            </a:r>
          </a:p>
          <a:p>
            <a:r>
              <a:rPr lang="nb-NO" dirty="0"/>
              <a:t>Hvordan har du det? Hva føler du? Hvilke tanker har du? </a:t>
            </a:r>
          </a:p>
          <a:p>
            <a:r>
              <a:rPr lang="nb-NO" dirty="0"/>
              <a:t>Hvordan er det å være deg på skolen? </a:t>
            </a:r>
          </a:p>
          <a:p>
            <a:r>
              <a:rPr lang="nb-NO" dirty="0"/>
              <a:t>Hvordan har du det hjemme?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5FFD417A-4556-41CB-ABEF-52B3B88A3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2FFC8-FBD3-4AB4-8B59-AD7C28D526CF}" type="slidenum">
              <a:rPr lang="nb-NO" smtClean="0"/>
              <a:t>5</a:t>
            </a:fld>
            <a:endParaRPr lang="nb-NO"/>
          </a:p>
        </p:txBody>
      </p:sp>
      <p:pic>
        <p:nvPicPr>
          <p:cNvPr id="10" name="Plassholder for bilde 9">
            <a:extLst>
              <a:ext uri="{FF2B5EF4-FFF2-40B4-BE49-F238E27FC236}">
                <a16:creationId xmlns:a16="http://schemas.microsoft.com/office/drawing/2014/main" id="{8B7EFB20-75AF-DB47-811F-3DD5182F544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87" r="219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506604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57446E7-F397-754F-B6C0-6E1C138A1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798" y="335515"/>
            <a:ext cx="5662132" cy="1477328"/>
          </a:xfrm>
        </p:spPr>
        <p:txBody>
          <a:bodyPr/>
          <a:lstStyle/>
          <a:p>
            <a:r>
              <a:rPr lang="no" dirty="0"/>
              <a:t>Refleksjonsspørsmål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DA079D1-5F8F-3C45-B717-0ACB42227E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b="1" dirty="0"/>
              <a:t>Samtale etter klippet: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dirty="0"/>
              <a:t>Hva handler dette om?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dirty="0"/>
              <a:t>Hva skjer med Mats?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dirty="0"/>
              <a:t>Hvordan har Mats det?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dirty="0"/>
              <a:t>Hva tror du Mats føler? </a:t>
            </a:r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A32DDD8A-B100-254A-8938-8AD48E4FB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2FFC8-FBD3-4AB4-8B59-AD7C28D526CF}" type="slidenum">
              <a:rPr lang="nb-NO" smtClean="0"/>
              <a:t>6</a:t>
            </a:fld>
            <a:endParaRPr lang="nb-NO"/>
          </a:p>
        </p:txBody>
      </p:sp>
      <p:pic>
        <p:nvPicPr>
          <p:cNvPr id="8" name="Plassholder for bilde 7">
            <a:extLst>
              <a:ext uri="{FF2B5EF4-FFF2-40B4-BE49-F238E27FC236}">
                <a16:creationId xmlns:a16="http://schemas.microsoft.com/office/drawing/2014/main" id="{FEAC3F1B-DE1A-C542-A41A-46F2DD9B874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35" r="2193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747544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>
            <a:extLst>
              <a:ext uri="{FF2B5EF4-FFF2-40B4-BE49-F238E27FC236}">
                <a16:creationId xmlns:a16="http://schemas.microsoft.com/office/drawing/2014/main" id="{7C800E5E-44E0-9D45-AD1B-220FD42CA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Mobbet/Mobber</a:t>
            </a:r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C29F570B-339D-F84A-8AB0-E5D77C3B6C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Se utdrag av filmen om Mats (</a:t>
            </a:r>
            <a:r>
              <a:rPr lang="nb-NO" dirty="0" err="1"/>
              <a:t>ca</a:t>
            </a:r>
            <a:r>
              <a:rPr lang="nb-NO" dirty="0"/>
              <a:t> 3min):</a:t>
            </a:r>
          </a:p>
          <a:p>
            <a:r>
              <a:rPr lang="nb-NO" dirty="0">
                <a:hlinkClick r:id="rId2"/>
              </a:rPr>
              <a:t>https://youtu.be/foIPpTAdw9o</a:t>
            </a:r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7C8CE3A0-CFC9-4A21-881F-2360F718A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2FFC8-FBD3-4AB4-8B59-AD7C28D526CF}" type="slidenum">
              <a:rPr lang="nb-NO" smtClean="0"/>
              <a:pPr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329871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E0EFCA6-4C08-404C-9B34-7816A7E21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798" y="335515"/>
            <a:ext cx="5673562" cy="1477328"/>
          </a:xfrm>
        </p:spPr>
        <p:txBody>
          <a:bodyPr/>
          <a:lstStyle/>
          <a:p>
            <a:r>
              <a:rPr lang="nb-NO" dirty="0"/>
              <a:t>Refleksjonsspørsmål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062C9BC-A7AE-C846-B649-F28EE0E6A6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0797" y="2167188"/>
            <a:ext cx="5428028" cy="3561668"/>
          </a:xfrm>
        </p:spPr>
        <p:txBody>
          <a:bodyPr>
            <a:normAutofit fontScale="77500" lnSpcReduction="20000"/>
          </a:bodyPr>
          <a:lstStyle/>
          <a:p>
            <a:r>
              <a:rPr lang="nb-NO" dirty="0"/>
              <a:t>Hva tror du Mats føler?</a:t>
            </a:r>
          </a:p>
          <a:p>
            <a:r>
              <a:rPr lang="nb-NO" dirty="0"/>
              <a:t>Hvordan vil du beskrive Mats?</a:t>
            </a:r>
          </a:p>
          <a:p>
            <a:r>
              <a:rPr lang="nb-NO" dirty="0"/>
              <a:t>Hvordan har Mats det når han mobber andre? </a:t>
            </a:r>
          </a:p>
          <a:p>
            <a:r>
              <a:rPr lang="nb-NO" dirty="0"/>
              <a:t>Hva tror du Mats hadde trengt fra de voksne på skolen?</a:t>
            </a:r>
          </a:p>
          <a:p>
            <a:r>
              <a:rPr lang="nb-NO" dirty="0"/>
              <a:t>Hva tror du er grunnen til at de som mobber ofte gjør det i en gruppe?</a:t>
            </a:r>
          </a:p>
          <a:p>
            <a:r>
              <a:rPr lang="nb-NO" dirty="0"/>
              <a:t>Hvordan kan flere tørre å si i fra om mobbing? </a:t>
            </a:r>
          </a:p>
          <a:p>
            <a:r>
              <a:rPr lang="nb-NO" dirty="0"/>
              <a:t>Hvordan er det for gjengen å se hva Mats gjør?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17EE7593-D1C2-114B-8A42-693D25D82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2FFC8-FBD3-4AB4-8B59-AD7C28D526CF}" type="slidenum">
              <a:rPr lang="nb-NO" smtClean="0"/>
              <a:t>8</a:t>
            </a:fld>
            <a:endParaRPr lang="nb-NO"/>
          </a:p>
        </p:txBody>
      </p:sp>
      <p:pic>
        <p:nvPicPr>
          <p:cNvPr id="9" name="Plassholder for bilde 8">
            <a:extLst>
              <a:ext uri="{FF2B5EF4-FFF2-40B4-BE49-F238E27FC236}">
                <a16:creationId xmlns:a16="http://schemas.microsoft.com/office/drawing/2014/main" id="{3F32FE38-732E-5E4E-B01F-F403A3A5626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35" r="2193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36435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37DD6D6-D399-4AAE-B8A1-F26304390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Menneskekahoot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9CBAEE4-50A0-4310-8823-55506F3B16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571" y="2310063"/>
            <a:ext cx="7006019" cy="341868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b-NO" dirty="0"/>
              <a:t>Hvert av de fire hjørnene i rommet tilsvarer de vanlige fargealternativene i </a:t>
            </a:r>
            <a:r>
              <a:rPr lang="nb-NO" dirty="0" err="1"/>
              <a:t>kahoot</a:t>
            </a:r>
            <a:r>
              <a:rPr lang="nb-NO" dirty="0"/>
              <a:t>:</a:t>
            </a:r>
          </a:p>
          <a:p>
            <a:r>
              <a:rPr lang="nb-NO" dirty="0"/>
              <a:t>Rød</a:t>
            </a:r>
          </a:p>
          <a:p>
            <a:r>
              <a:rPr lang="nb-NO" dirty="0"/>
              <a:t>Gul</a:t>
            </a:r>
          </a:p>
          <a:p>
            <a:r>
              <a:rPr lang="nb-NO" dirty="0"/>
              <a:t>Blå </a:t>
            </a:r>
          </a:p>
          <a:p>
            <a:r>
              <a:rPr lang="nb-NO" dirty="0"/>
              <a:t>Grønn</a:t>
            </a:r>
          </a:p>
          <a:p>
            <a:pPr marL="0" indent="0">
              <a:buNone/>
            </a:pPr>
            <a:r>
              <a:rPr lang="nb-NO" dirty="0"/>
              <a:t>Alle elevene samles i midten av rommet og skal gå til det svaralternativet de mener er riktig for dem. Her er det ingen rette eller gale svar. </a:t>
            </a:r>
          </a:p>
          <a:p>
            <a:endParaRPr lang="nb-NO" dirty="0"/>
          </a:p>
          <a:p>
            <a:endParaRPr 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513BA9A2-6C0E-4CA2-8E92-019E67502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2FFC8-FBD3-4AB4-8B59-AD7C28D526CF}" type="slidenum">
              <a:rPr lang="nb-NO" smtClean="0"/>
              <a:t>9</a:t>
            </a:fld>
            <a:endParaRPr lang="nb-NO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85A454EA-678C-4049-9640-F9BF642DBD2B}"/>
              </a:ext>
            </a:extLst>
          </p:cNvPr>
          <p:cNvSpPr/>
          <p:nvPr/>
        </p:nvSpPr>
        <p:spPr>
          <a:xfrm>
            <a:off x="367966" y="367390"/>
            <a:ext cx="3583132" cy="53613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0F4E9502-8BE2-AF42-B8AA-CC7DD0615ABE}"/>
              </a:ext>
            </a:extLst>
          </p:cNvPr>
          <p:cNvSpPr/>
          <p:nvPr/>
        </p:nvSpPr>
        <p:spPr>
          <a:xfrm>
            <a:off x="514350" y="480060"/>
            <a:ext cx="834390" cy="83439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A30B87D4-344B-1E48-9057-7691178E0180}"/>
              </a:ext>
            </a:extLst>
          </p:cNvPr>
          <p:cNvSpPr/>
          <p:nvPr/>
        </p:nvSpPr>
        <p:spPr>
          <a:xfrm>
            <a:off x="3010250" y="480060"/>
            <a:ext cx="834390" cy="83439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6E3E791A-F004-DF46-9726-0B03BAF800B8}"/>
              </a:ext>
            </a:extLst>
          </p:cNvPr>
          <p:cNvSpPr/>
          <p:nvPr/>
        </p:nvSpPr>
        <p:spPr>
          <a:xfrm>
            <a:off x="514350" y="4766310"/>
            <a:ext cx="834390" cy="83439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86E93242-69B0-2644-B717-B5F436D250E4}"/>
              </a:ext>
            </a:extLst>
          </p:cNvPr>
          <p:cNvSpPr/>
          <p:nvPr/>
        </p:nvSpPr>
        <p:spPr>
          <a:xfrm>
            <a:off x="3010250" y="4766310"/>
            <a:ext cx="834390" cy="8343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829359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52766"/>
      </a:dk2>
      <a:lt2>
        <a:srgbClr val="F7F5F2"/>
      </a:lt2>
      <a:accent1>
        <a:srgbClr val="052766"/>
      </a:accent1>
      <a:accent2>
        <a:srgbClr val="063280"/>
      </a:accent2>
      <a:accent3>
        <a:srgbClr val="95ADD9"/>
      </a:accent3>
      <a:accent4>
        <a:srgbClr val="E9DBCB"/>
      </a:accent4>
      <a:accent5>
        <a:srgbClr val="BED8D6"/>
      </a:accent5>
      <a:accent6>
        <a:srgbClr val="D1C5EB"/>
      </a:accent6>
      <a:hlink>
        <a:srgbClr val="0563C1"/>
      </a:hlink>
      <a:folHlink>
        <a:srgbClr val="954F72"/>
      </a:folHlink>
    </a:clrScheme>
    <a:fontScheme name="Egendefinert 57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åkors.potx" id="{FCC81046-6584-4D3C-82F1-DC0E7AFA3457}" vid="{BF6272BB-687D-4DCF-9F96-C4FAC85EB664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963ED61CE23174C9FC0C8590226BD4F" ma:contentTypeVersion="7" ma:contentTypeDescription="Opprett et nytt dokument." ma:contentTypeScope="" ma:versionID="c82ab6bced5564ff489b019e9703c4fa">
  <xsd:schema xmlns:xsd="http://www.w3.org/2001/XMLSchema" xmlns:xs="http://www.w3.org/2001/XMLSchema" xmlns:p="http://schemas.microsoft.com/office/2006/metadata/properties" xmlns:ns2="be1999b7-1df7-48bb-95e9-8172a176d241" targetNamespace="http://schemas.microsoft.com/office/2006/metadata/properties" ma:root="true" ma:fieldsID="5d4e17ff487b405e1671a01ac68ee490" ns2:_="">
    <xsd:import namespace="be1999b7-1df7-48bb-95e9-8172a176d24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1999b7-1df7-48bb-95e9-8172a176d24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2A0B63D-781A-43B4-8348-4720A7BA792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D9E0A13-1AB5-4D9D-BDE7-ECE5637BD986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DAD308E7-DD27-4A13-A15F-919008F6A99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e1999b7-1df7-48bb-95e9-8172a176d24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Office-tema</Template>
  <TotalTime>195</TotalTime>
  <Words>503</Words>
  <Application>Microsoft Macintosh PowerPoint</Application>
  <PresentationFormat>Widescreen</PresentationFormat>
  <Paragraphs>93</Paragraphs>
  <Slides>18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18</vt:i4>
      </vt:variant>
    </vt:vector>
  </HeadingPairs>
  <TitlesOfParts>
    <vt:vector size="23" baseType="lpstr">
      <vt:lpstr>Arial</vt:lpstr>
      <vt:lpstr>Calibri</vt:lpstr>
      <vt:lpstr>Georgia</vt:lpstr>
      <vt:lpstr>Wingdings</vt:lpstr>
      <vt:lpstr>Office-tema</vt:lpstr>
      <vt:lpstr>Blå Kors SnakkOmMobbing.no  «Mobbet/mobber»</vt:lpstr>
      <vt:lpstr>PowerPoint-presentasjon</vt:lpstr>
      <vt:lpstr>Samtale i starten av timen</vt:lpstr>
      <vt:lpstr>Mobbet/Mobber</vt:lpstr>
      <vt:lpstr>Skriveoppgave</vt:lpstr>
      <vt:lpstr>Refleksjonsspørsmål</vt:lpstr>
      <vt:lpstr>Mobbet/Mobber</vt:lpstr>
      <vt:lpstr>Refleksjonsspørsmål</vt:lpstr>
      <vt:lpstr>Menneskekahoot</vt:lpstr>
      <vt:lpstr>PowerPoint-presentasjon</vt:lpstr>
      <vt:lpstr>Tenk deg at jenta griper inn og ber Mats om å slutte å plage gutten. Hva skjer med henne?</vt:lpstr>
      <vt:lpstr>Hvem er mest skyldig? </vt:lpstr>
      <vt:lpstr>Hvorfor er det noen som mobber?</vt:lpstr>
      <vt:lpstr>Hvorfor er det noen som  blir mobbet?</vt:lpstr>
      <vt:lpstr>«En som selv har blitt mobbet, kan selv ende opp som en mobber.»</vt:lpstr>
      <vt:lpstr>«I år vil mer enn 60.000 barn og unge utsettes for mobbing i Norge.»</vt:lpstr>
      <vt:lpstr>«Halvparten av dem kommer ikke til å fortelle noen om det.»</vt:lpstr>
      <vt:lpstr>Chat anonymt med en trygg voksen: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Harald Åker</dc:creator>
  <cp:lastModifiedBy>Henning Reme</cp:lastModifiedBy>
  <cp:revision>15</cp:revision>
  <dcterms:created xsi:type="dcterms:W3CDTF">2022-01-20T14:38:16Z</dcterms:created>
  <dcterms:modified xsi:type="dcterms:W3CDTF">2023-06-06T12:52:02Z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0x010100A963ED61CE23174C9FC0C8590226BD4F</vt:lpwstr>
  </property>
</Properties>
</file>